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86" r:id="rId5"/>
    <p:sldMasterId id="2147483662" r:id="rId6"/>
    <p:sldMasterId id="2147483660" r:id="rId7"/>
  </p:sldMasterIdLst>
  <p:notesMasterIdLst>
    <p:notesMasterId r:id="rId72"/>
  </p:notesMasterIdLst>
  <p:sldIdLst>
    <p:sldId id="256" r:id="rId8"/>
    <p:sldId id="257" r:id="rId9"/>
    <p:sldId id="258" r:id="rId10"/>
    <p:sldId id="270" r:id="rId11"/>
    <p:sldId id="397" r:id="rId12"/>
    <p:sldId id="398" r:id="rId13"/>
    <p:sldId id="403" r:id="rId14"/>
    <p:sldId id="405" r:id="rId15"/>
    <p:sldId id="443" r:id="rId16"/>
    <p:sldId id="444" r:id="rId17"/>
    <p:sldId id="424" r:id="rId18"/>
    <p:sldId id="369" r:id="rId19"/>
    <p:sldId id="387" r:id="rId20"/>
    <p:sldId id="370" r:id="rId21"/>
    <p:sldId id="399" r:id="rId22"/>
    <p:sldId id="378" r:id="rId23"/>
    <p:sldId id="394" r:id="rId24"/>
    <p:sldId id="389" r:id="rId25"/>
    <p:sldId id="371" r:id="rId26"/>
    <p:sldId id="395" r:id="rId27"/>
    <p:sldId id="372" r:id="rId28"/>
    <p:sldId id="456" r:id="rId29"/>
    <p:sldId id="373" r:id="rId30"/>
    <p:sldId id="376" r:id="rId31"/>
    <p:sldId id="426" r:id="rId32"/>
    <p:sldId id="407" r:id="rId33"/>
    <p:sldId id="380" r:id="rId34"/>
    <p:sldId id="400" r:id="rId35"/>
    <p:sldId id="463" r:id="rId36"/>
    <p:sldId id="260" r:id="rId37"/>
    <p:sldId id="261" r:id="rId38"/>
    <p:sldId id="386" r:id="rId39"/>
    <p:sldId id="269" r:id="rId40"/>
    <p:sldId id="360" r:id="rId41"/>
    <p:sldId id="263" r:id="rId42"/>
    <p:sldId id="392" r:id="rId43"/>
    <p:sldId id="267" r:id="rId44"/>
    <p:sldId id="458" r:id="rId45"/>
    <p:sldId id="271" r:id="rId46"/>
    <p:sldId id="268" r:id="rId47"/>
    <p:sldId id="381" r:id="rId48"/>
    <p:sldId id="446" r:id="rId49"/>
    <p:sldId id="383" r:id="rId50"/>
    <p:sldId id="447" r:id="rId51"/>
    <p:sldId id="384" r:id="rId52"/>
    <p:sldId id="448" r:id="rId53"/>
    <p:sldId id="413" r:id="rId54"/>
    <p:sldId id="450" r:id="rId55"/>
    <p:sldId id="414" r:id="rId56"/>
    <p:sldId id="449" r:id="rId57"/>
    <p:sldId id="415" r:id="rId58"/>
    <p:sldId id="451" r:id="rId59"/>
    <p:sldId id="382" r:id="rId60"/>
    <p:sldId id="457" r:id="rId61"/>
    <p:sldId id="464" r:id="rId62"/>
    <p:sldId id="467" r:id="rId63"/>
    <p:sldId id="390" r:id="rId64"/>
    <p:sldId id="468" r:id="rId65"/>
    <p:sldId id="408" r:id="rId66"/>
    <p:sldId id="469" r:id="rId67"/>
    <p:sldId id="470" r:id="rId68"/>
    <p:sldId id="388" r:id="rId69"/>
    <p:sldId id="358" r:id="rId70"/>
    <p:sldId id="274"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D3C5"/>
    <a:srgbClr val="CC66FF"/>
    <a:srgbClr val="6FB1CB"/>
    <a:srgbClr val="5B6670"/>
    <a:srgbClr val="99FFCC"/>
    <a:srgbClr val="FFFF99"/>
    <a:srgbClr val="FF99CC"/>
    <a:srgbClr val="99CCFF"/>
    <a:srgbClr val="CCCCFF"/>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541EA8-167A-411C-8490-3CCFCABE9EC0}" v="1" dt="2025-09-28T15:12:29.6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6" autoAdjust="0"/>
    <p:restoredTop sz="82614" autoAdjust="0"/>
  </p:normalViewPr>
  <p:slideViewPr>
    <p:cSldViewPr snapToGrid="0">
      <p:cViewPr varScale="1">
        <p:scale>
          <a:sx n="53" d="100"/>
          <a:sy n="53" d="100"/>
        </p:scale>
        <p:origin x="984" y="4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microsoft.com/office/2016/11/relationships/changesInfo" Target="changesInfos/changesInfo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29" Type="http://schemas.openxmlformats.org/officeDocument/2006/relationships/slide" Target="slides/slide2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ook West" userId="b8bcd637-7a88-41b1-a3a9-02610fd2f53e" providerId="ADAL" clId="{2F30DA93-8DA9-4943-A9A0-03F5944343B6}"/>
    <pc:docChg chg="undo custSel addSld delSld modSld sldOrd">
      <pc:chgData name="Brook West" userId="b8bcd637-7a88-41b1-a3a9-02610fd2f53e" providerId="ADAL" clId="{2F30DA93-8DA9-4943-A9A0-03F5944343B6}" dt="2025-08-06T13:54:28.097" v="13165" actId="20577"/>
      <pc:docMkLst>
        <pc:docMk/>
      </pc:docMkLst>
      <pc:sldChg chg="modNotesTx">
        <pc:chgData name="Brook West" userId="b8bcd637-7a88-41b1-a3a9-02610fd2f53e" providerId="ADAL" clId="{2F30DA93-8DA9-4943-A9A0-03F5944343B6}" dt="2025-08-04T12:01:33.145" v="773" actId="20577"/>
        <pc:sldMkLst>
          <pc:docMk/>
          <pc:sldMk cId="1367925670" sldId="256"/>
        </pc:sldMkLst>
      </pc:sldChg>
      <pc:sldChg chg="modSp mod">
        <pc:chgData name="Brook West" userId="b8bcd637-7a88-41b1-a3a9-02610fd2f53e" providerId="ADAL" clId="{2F30DA93-8DA9-4943-A9A0-03F5944343B6}" dt="2025-08-06T12:43:14.199" v="13075" actId="20577"/>
        <pc:sldMkLst>
          <pc:docMk/>
          <pc:sldMk cId="1567240566" sldId="258"/>
        </pc:sldMkLst>
      </pc:sldChg>
      <pc:sldChg chg="modNotesTx">
        <pc:chgData name="Brook West" userId="b8bcd637-7a88-41b1-a3a9-02610fd2f53e" providerId="ADAL" clId="{2F30DA93-8DA9-4943-A9A0-03F5944343B6}" dt="2025-08-04T14:36:35.412" v="2758" actId="20577"/>
        <pc:sldMkLst>
          <pc:docMk/>
          <pc:sldMk cId="911777618" sldId="260"/>
        </pc:sldMkLst>
      </pc:sldChg>
      <pc:sldChg chg="addSp delSp modSp mod">
        <pc:chgData name="Brook West" userId="b8bcd637-7a88-41b1-a3a9-02610fd2f53e" providerId="ADAL" clId="{2F30DA93-8DA9-4943-A9A0-03F5944343B6}" dt="2025-08-04T18:43:28.697" v="7093" actId="20577"/>
        <pc:sldMkLst>
          <pc:docMk/>
          <pc:sldMk cId="1807219289" sldId="263"/>
        </pc:sldMkLst>
      </pc:sldChg>
      <pc:sldChg chg="del">
        <pc:chgData name="Brook West" userId="b8bcd637-7a88-41b1-a3a9-02610fd2f53e" providerId="ADAL" clId="{2F30DA93-8DA9-4943-A9A0-03F5944343B6}" dt="2025-08-04T14:36:45.177" v="2759" actId="2696"/>
        <pc:sldMkLst>
          <pc:docMk/>
          <pc:sldMk cId="50605817" sldId="264"/>
        </pc:sldMkLst>
      </pc:sldChg>
      <pc:sldChg chg="del">
        <pc:chgData name="Brook West" userId="b8bcd637-7a88-41b1-a3a9-02610fd2f53e" providerId="ADAL" clId="{2F30DA93-8DA9-4943-A9A0-03F5944343B6}" dt="2025-08-04T14:36:48.398" v="2760" actId="2696"/>
        <pc:sldMkLst>
          <pc:docMk/>
          <pc:sldMk cId="1255556706" sldId="266"/>
        </pc:sldMkLst>
      </pc:sldChg>
      <pc:sldChg chg="modNotesTx">
        <pc:chgData name="Brook West" userId="b8bcd637-7a88-41b1-a3a9-02610fd2f53e" providerId="ADAL" clId="{2F30DA93-8DA9-4943-A9A0-03F5944343B6}" dt="2025-08-06T13:54:04.198" v="13164" actId="20577"/>
        <pc:sldMkLst>
          <pc:docMk/>
          <pc:sldMk cId="4162092113" sldId="267"/>
        </pc:sldMkLst>
      </pc:sldChg>
      <pc:sldChg chg="modNotesTx">
        <pc:chgData name="Brook West" userId="b8bcd637-7a88-41b1-a3a9-02610fd2f53e" providerId="ADAL" clId="{2F30DA93-8DA9-4943-A9A0-03F5944343B6}" dt="2025-08-04T15:12:44.290" v="3770" actId="5793"/>
        <pc:sldMkLst>
          <pc:docMk/>
          <pc:sldMk cId="1939095500" sldId="268"/>
        </pc:sldMkLst>
      </pc:sldChg>
      <pc:sldChg chg="addSp modSp mod modNotesTx">
        <pc:chgData name="Brook West" userId="b8bcd637-7a88-41b1-a3a9-02610fd2f53e" providerId="ADAL" clId="{2F30DA93-8DA9-4943-A9A0-03F5944343B6}" dt="2025-08-06T13:46:24.966" v="13079" actId="1076"/>
        <pc:sldMkLst>
          <pc:docMk/>
          <pc:sldMk cId="106633564" sldId="274"/>
        </pc:sldMkLst>
      </pc:sldChg>
      <pc:sldChg chg="modSp mod">
        <pc:chgData name="Brook West" userId="b8bcd637-7a88-41b1-a3a9-02610fd2f53e" providerId="ADAL" clId="{2F30DA93-8DA9-4943-A9A0-03F5944343B6}" dt="2025-08-06T13:32:00.363" v="13077" actId="20577"/>
        <pc:sldMkLst>
          <pc:docMk/>
          <pc:sldMk cId="3547455788" sldId="358"/>
        </pc:sldMkLst>
      </pc:sldChg>
      <pc:sldChg chg="del">
        <pc:chgData name="Brook West" userId="b8bcd637-7a88-41b1-a3a9-02610fd2f53e" providerId="ADAL" clId="{2F30DA93-8DA9-4943-A9A0-03F5944343B6}" dt="2025-08-04T17:59:37.656" v="5549" actId="2696"/>
        <pc:sldMkLst>
          <pc:docMk/>
          <pc:sldMk cId="1325777556" sldId="366"/>
        </pc:sldMkLst>
      </pc:sldChg>
      <pc:sldChg chg="modNotesTx">
        <pc:chgData name="Brook West" userId="b8bcd637-7a88-41b1-a3a9-02610fd2f53e" providerId="ADAL" clId="{2F30DA93-8DA9-4943-A9A0-03F5944343B6}" dt="2025-08-06T13:50:33.250" v="13082" actId="20577"/>
        <pc:sldMkLst>
          <pc:docMk/>
          <pc:sldMk cId="3953144645" sldId="370"/>
        </pc:sldMkLst>
      </pc:sldChg>
      <pc:sldChg chg="modNotesTx">
        <pc:chgData name="Brook West" userId="b8bcd637-7a88-41b1-a3a9-02610fd2f53e" providerId="ADAL" clId="{2F30DA93-8DA9-4943-A9A0-03F5944343B6}" dt="2025-08-06T13:51:30.654" v="13094" actId="20577"/>
        <pc:sldMkLst>
          <pc:docMk/>
          <pc:sldMk cId="3977289350" sldId="371"/>
        </pc:sldMkLst>
      </pc:sldChg>
      <pc:sldChg chg="modNotesTx">
        <pc:chgData name="Brook West" userId="b8bcd637-7a88-41b1-a3a9-02610fd2f53e" providerId="ADAL" clId="{2F30DA93-8DA9-4943-A9A0-03F5944343B6}" dt="2025-08-06T13:51:45.608" v="13099" actId="20577"/>
        <pc:sldMkLst>
          <pc:docMk/>
          <pc:sldMk cId="2348603496" sldId="372"/>
        </pc:sldMkLst>
      </pc:sldChg>
      <pc:sldChg chg="modNotesTx">
        <pc:chgData name="Brook West" userId="b8bcd637-7a88-41b1-a3a9-02610fd2f53e" providerId="ADAL" clId="{2F30DA93-8DA9-4943-A9A0-03F5944343B6}" dt="2025-08-05T12:19:10.887" v="11849" actId="20577"/>
        <pc:sldMkLst>
          <pc:docMk/>
          <pc:sldMk cId="1380032412" sldId="373"/>
        </pc:sldMkLst>
      </pc:sldChg>
      <pc:sldChg chg="addSp delSp modSp mod modNotesTx">
        <pc:chgData name="Brook West" userId="b8bcd637-7a88-41b1-a3a9-02610fd2f53e" providerId="ADAL" clId="{2F30DA93-8DA9-4943-A9A0-03F5944343B6}" dt="2025-08-06T13:52:03.396" v="13101" actId="20577"/>
        <pc:sldMkLst>
          <pc:docMk/>
          <pc:sldMk cId="3014220023" sldId="374"/>
        </pc:sldMkLst>
      </pc:sldChg>
      <pc:sldChg chg="modNotesTx">
        <pc:chgData name="Brook West" userId="b8bcd637-7a88-41b1-a3a9-02610fd2f53e" providerId="ADAL" clId="{2F30DA93-8DA9-4943-A9A0-03F5944343B6}" dt="2025-08-06T13:50:42.889" v="13084" actId="20577"/>
        <pc:sldMkLst>
          <pc:docMk/>
          <pc:sldMk cId="3701693578" sldId="378"/>
        </pc:sldMkLst>
      </pc:sldChg>
      <pc:sldChg chg="addSp delSp modSp mod modNotesTx">
        <pc:chgData name="Brook West" userId="b8bcd637-7a88-41b1-a3a9-02610fd2f53e" providerId="ADAL" clId="{2F30DA93-8DA9-4943-A9A0-03F5944343B6}" dt="2025-08-04T12:19:39.031" v="789" actId="20577"/>
        <pc:sldMkLst>
          <pc:docMk/>
          <pc:sldMk cId="1581393067" sldId="380"/>
        </pc:sldMkLst>
      </pc:sldChg>
      <pc:sldChg chg="modSp mod modNotesTx">
        <pc:chgData name="Brook West" userId="b8bcd637-7a88-41b1-a3a9-02610fd2f53e" providerId="ADAL" clId="{2F30DA93-8DA9-4943-A9A0-03F5944343B6}" dt="2025-08-05T09:36:05.631" v="10229" actId="20577"/>
        <pc:sldMkLst>
          <pc:docMk/>
          <pc:sldMk cId="2121187087" sldId="381"/>
        </pc:sldMkLst>
      </pc:sldChg>
      <pc:sldChg chg="addSp delSp modSp mod ord modNotesTx">
        <pc:chgData name="Brook West" userId="b8bcd637-7a88-41b1-a3a9-02610fd2f53e" providerId="ADAL" clId="{2F30DA93-8DA9-4943-A9A0-03F5944343B6}" dt="2025-08-05T12:31:14.515" v="13070" actId="20577"/>
        <pc:sldMkLst>
          <pc:docMk/>
          <pc:sldMk cId="383793859" sldId="382"/>
        </pc:sldMkLst>
      </pc:sldChg>
      <pc:sldChg chg="modSp mod">
        <pc:chgData name="Brook West" userId="b8bcd637-7a88-41b1-a3a9-02610fd2f53e" providerId="ADAL" clId="{2F30DA93-8DA9-4943-A9A0-03F5944343B6}" dt="2025-08-04T18:11:53.837" v="5721" actId="20577"/>
        <pc:sldMkLst>
          <pc:docMk/>
          <pc:sldMk cId="2447577784" sldId="383"/>
        </pc:sldMkLst>
      </pc:sldChg>
      <pc:sldChg chg="modSp mod modNotesTx">
        <pc:chgData name="Brook West" userId="b8bcd637-7a88-41b1-a3a9-02610fd2f53e" providerId="ADAL" clId="{2F30DA93-8DA9-4943-A9A0-03F5944343B6}" dt="2025-08-05T12:30:16.600" v="12977" actId="20577"/>
        <pc:sldMkLst>
          <pc:docMk/>
          <pc:sldMk cId="497729465" sldId="384"/>
        </pc:sldMkLst>
      </pc:sldChg>
      <pc:sldChg chg="modSp mod modNotesTx">
        <pc:chgData name="Brook West" userId="b8bcd637-7a88-41b1-a3a9-02610fd2f53e" providerId="ADAL" clId="{2F30DA93-8DA9-4943-A9A0-03F5944343B6}" dt="2025-08-05T10:33:03.850" v="11808" actId="20577"/>
        <pc:sldMkLst>
          <pc:docMk/>
          <pc:sldMk cId="1163635485" sldId="388"/>
        </pc:sldMkLst>
      </pc:sldChg>
      <pc:sldChg chg="modNotesTx">
        <pc:chgData name="Brook West" userId="b8bcd637-7a88-41b1-a3a9-02610fd2f53e" providerId="ADAL" clId="{2F30DA93-8DA9-4943-A9A0-03F5944343B6}" dt="2025-08-06T13:51:10.580" v="13088" actId="20577"/>
        <pc:sldMkLst>
          <pc:docMk/>
          <pc:sldMk cId="4169297837" sldId="389"/>
        </pc:sldMkLst>
      </pc:sldChg>
      <pc:sldChg chg="ord">
        <pc:chgData name="Brook West" userId="b8bcd637-7a88-41b1-a3a9-02610fd2f53e" providerId="ADAL" clId="{2F30DA93-8DA9-4943-A9A0-03F5944343B6}" dt="2025-08-04T17:56:54.895" v="5547"/>
        <pc:sldMkLst>
          <pc:docMk/>
          <pc:sldMk cId="1011099819" sldId="390"/>
        </pc:sldMkLst>
      </pc:sldChg>
      <pc:sldChg chg="addSp delSp modSp mod modNotesTx">
        <pc:chgData name="Brook West" userId="b8bcd637-7a88-41b1-a3a9-02610fd2f53e" providerId="ADAL" clId="{2F30DA93-8DA9-4943-A9A0-03F5944343B6}" dt="2025-08-06T13:53:57.902" v="13163" actId="20577"/>
        <pc:sldMkLst>
          <pc:docMk/>
          <pc:sldMk cId="786019255" sldId="392"/>
        </pc:sldMkLst>
      </pc:sldChg>
      <pc:sldChg chg="modNotesTx">
        <pc:chgData name="Brook West" userId="b8bcd637-7a88-41b1-a3a9-02610fd2f53e" providerId="ADAL" clId="{2F30DA93-8DA9-4943-A9A0-03F5944343B6}" dt="2025-08-06T13:51:01.187" v="13086" actId="20577"/>
        <pc:sldMkLst>
          <pc:docMk/>
          <pc:sldMk cId="1064414056" sldId="394"/>
        </pc:sldMkLst>
      </pc:sldChg>
      <pc:sldChg chg="modNotesTx">
        <pc:chgData name="Brook West" userId="b8bcd637-7a88-41b1-a3a9-02610fd2f53e" providerId="ADAL" clId="{2F30DA93-8DA9-4943-A9A0-03F5944343B6}" dt="2025-08-06T13:51:37.988" v="13096" actId="20577"/>
        <pc:sldMkLst>
          <pc:docMk/>
          <pc:sldMk cId="1415763738" sldId="395"/>
        </pc:sldMkLst>
      </pc:sldChg>
      <pc:sldChg chg="modNotesTx">
        <pc:chgData name="Brook West" userId="b8bcd637-7a88-41b1-a3a9-02610fd2f53e" providerId="ADAL" clId="{2F30DA93-8DA9-4943-A9A0-03F5944343B6}" dt="2025-08-06T13:50:37.981" v="13083" actId="20577"/>
        <pc:sldMkLst>
          <pc:docMk/>
          <pc:sldMk cId="908323017" sldId="399"/>
        </pc:sldMkLst>
      </pc:sldChg>
      <pc:sldChg chg="addSp delSp modSp mod modNotesTx">
        <pc:chgData name="Brook West" userId="b8bcd637-7a88-41b1-a3a9-02610fd2f53e" providerId="ADAL" clId="{2F30DA93-8DA9-4943-A9A0-03F5944343B6}" dt="2025-08-04T14:33:51.214" v="2291" actId="1076"/>
        <pc:sldMkLst>
          <pc:docMk/>
          <pc:sldMk cId="555260141" sldId="400"/>
        </pc:sldMkLst>
      </pc:sldChg>
      <pc:sldChg chg="modNotesTx">
        <pc:chgData name="Brook West" userId="b8bcd637-7a88-41b1-a3a9-02610fd2f53e" providerId="ADAL" clId="{2F30DA93-8DA9-4943-A9A0-03F5944343B6}" dt="2025-08-05T12:22:03.488" v="11978" actId="20577"/>
        <pc:sldMkLst>
          <pc:docMk/>
          <pc:sldMk cId="1607193509" sldId="404"/>
        </pc:sldMkLst>
      </pc:sldChg>
      <pc:sldChg chg="del">
        <pc:chgData name="Brook West" userId="b8bcd637-7a88-41b1-a3a9-02610fd2f53e" providerId="ADAL" clId="{2F30DA93-8DA9-4943-A9A0-03F5944343B6}" dt="2025-08-04T12:51:14.207" v="1325" actId="2696"/>
        <pc:sldMkLst>
          <pc:docMk/>
          <pc:sldMk cId="3317771262" sldId="406"/>
        </pc:sldMkLst>
      </pc:sldChg>
      <pc:sldChg chg="addSp delSp modSp mod modNotesTx">
        <pc:chgData name="Brook West" userId="b8bcd637-7a88-41b1-a3a9-02610fd2f53e" providerId="ADAL" clId="{2F30DA93-8DA9-4943-A9A0-03F5944343B6}" dt="2025-08-04T12:35:53.816" v="812" actId="478"/>
        <pc:sldMkLst>
          <pc:docMk/>
          <pc:sldMk cId="1630431550" sldId="407"/>
        </pc:sldMkLst>
      </pc:sldChg>
      <pc:sldChg chg="addSp delSp modSp mod modNotesTx">
        <pc:chgData name="Brook West" userId="b8bcd637-7a88-41b1-a3a9-02610fd2f53e" providerId="ADAL" clId="{2F30DA93-8DA9-4943-A9A0-03F5944343B6}" dt="2025-08-04T19:36:57.279" v="9442" actId="20577"/>
        <pc:sldMkLst>
          <pc:docMk/>
          <pc:sldMk cId="510084707" sldId="408"/>
        </pc:sldMkLst>
      </pc:sldChg>
      <pc:sldChg chg="addSp delSp modSp mod modNotesTx">
        <pc:chgData name="Brook West" userId="b8bcd637-7a88-41b1-a3a9-02610fd2f53e" providerId="ADAL" clId="{2F30DA93-8DA9-4943-A9A0-03F5944343B6}" dt="2025-08-05T12:31:53.896" v="13071" actId="113"/>
        <pc:sldMkLst>
          <pc:docMk/>
          <pc:sldMk cId="3546431980" sldId="409"/>
        </pc:sldMkLst>
      </pc:sldChg>
      <pc:sldChg chg="modSp mod modNotesTx">
        <pc:chgData name="Brook West" userId="b8bcd637-7a88-41b1-a3a9-02610fd2f53e" providerId="ADAL" clId="{2F30DA93-8DA9-4943-A9A0-03F5944343B6}" dt="2025-08-05T09:43:32.180" v="10713" actId="20577"/>
        <pc:sldMkLst>
          <pc:docMk/>
          <pc:sldMk cId="2372256320" sldId="413"/>
        </pc:sldMkLst>
      </pc:sldChg>
      <pc:sldChg chg="modSp mod modNotesTx">
        <pc:chgData name="Brook West" userId="b8bcd637-7a88-41b1-a3a9-02610fd2f53e" providerId="ADAL" clId="{2F30DA93-8DA9-4943-A9A0-03F5944343B6}" dt="2025-08-06T13:54:28.097" v="13165" actId="20577"/>
        <pc:sldMkLst>
          <pc:docMk/>
          <pc:sldMk cId="3836214412" sldId="414"/>
        </pc:sldMkLst>
      </pc:sldChg>
      <pc:sldChg chg="modSp mod modNotesTx">
        <pc:chgData name="Brook West" userId="b8bcd637-7a88-41b1-a3a9-02610fd2f53e" providerId="ADAL" clId="{2F30DA93-8DA9-4943-A9A0-03F5944343B6}" dt="2025-08-05T09:45:29.672" v="10788" actId="20577"/>
        <pc:sldMkLst>
          <pc:docMk/>
          <pc:sldMk cId="1037365394" sldId="415"/>
        </pc:sldMkLst>
      </pc:sldChg>
      <pc:sldChg chg="ord modNotesTx">
        <pc:chgData name="Brook West" userId="b8bcd637-7a88-41b1-a3a9-02610fd2f53e" providerId="ADAL" clId="{2F30DA93-8DA9-4943-A9A0-03F5944343B6}" dt="2025-08-05T12:28:33.071" v="12973" actId="20577"/>
        <pc:sldMkLst>
          <pc:docMk/>
          <pc:sldMk cId="3105939225" sldId="419"/>
        </pc:sldMkLst>
      </pc:sldChg>
      <pc:sldChg chg="addSp delSp modSp mod modNotesTx">
        <pc:chgData name="Brook West" userId="b8bcd637-7a88-41b1-a3a9-02610fd2f53e" providerId="ADAL" clId="{2F30DA93-8DA9-4943-A9A0-03F5944343B6}" dt="2025-08-04T15:12:09.666" v="3768" actId="20577"/>
        <pc:sldMkLst>
          <pc:docMk/>
          <pc:sldMk cId="4116712061" sldId="426"/>
        </pc:sldMkLst>
      </pc:sldChg>
      <pc:sldChg chg="addSp delSp modSp mod modNotesTx">
        <pc:chgData name="Brook West" userId="b8bcd637-7a88-41b1-a3a9-02610fd2f53e" providerId="ADAL" clId="{2F30DA93-8DA9-4943-A9A0-03F5944343B6}" dt="2025-08-06T13:52:43.510" v="13110" actId="20577"/>
        <pc:sldMkLst>
          <pc:docMk/>
          <pc:sldMk cId="3507966744" sldId="427"/>
        </pc:sldMkLst>
      </pc:sldChg>
      <pc:sldChg chg="del">
        <pc:chgData name="Brook West" userId="b8bcd637-7a88-41b1-a3a9-02610fd2f53e" providerId="ADAL" clId="{2F30DA93-8DA9-4943-A9A0-03F5944343B6}" dt="2025-08-04T17:38:28.045" v="4824" actId="2696"/>
        <pc:sldMkLst>
          <pc:docMk/>
          <pc:sldMk cId="2355066098" sldId="438"/>
        </pc:sldMkLst>
      </pc:sldChg>
      <pc:sldChg chg="del">
        <pc:chgData name="Brook West" userId="b8bcd637-7a88-41b1-a3a9-02610fd2f53e" providerId="ADAL" clId="{2F30DA93-8DA9-4943-A9A0-03F5944343B6}" dt="2025-08-04T17:43:40.827" v="4931" actId="2696"/>
        <pc:sldMkLst>
          <pc:docMk/>
          <pc:sldMk cId="1336611364" sldId="439"/>
        </pc:sldMkLst>
      </pc:sldChg>
      <pc:sldChg chg="del">
        <pc:chgData name="Brook West" userId="b8bcd637-7a88-41b1-a3a9-02610fd2f53e" providerId="ADAL" clId="{2F30DA93-8DA9-4943-A9A0-03F5944343B6}" dt="2025-08-04T17:43:37.482" v="4930" actId="2696"/>
        <pc:sldMkLst>
          <pc:docMk/>
          <pc:sldMk cId="359292414" sldId="440"/>
        </pc:sldMkLst>
      </pc:sldChg>
      <pc:sldChg chg="addSp modSp mod">
        <pc:chgData name="Brook West" userId="b8bcd637-7a88-41b1-a3a9-02610fd2f53e" providerId="ADAL" clId="{2F30DA93-8DA9-4943-A9A0-03F5944343B6}" dt="2025-08-04T18:35:11.700" v="7064" actId="1076"/>
        <pc:sldMkLst>
          <pc:docMk/>
          <pc:sldMk cId="3720205652" sldId="442"/>
        </pc:sldMkLst>
      </pc:sldChg>
      <pc:sldChg chg="modSp mod">
        <pc:chgData name="Brook West" userId="b8bcd637-7a88-41b1-a3a9-02610fd2f53e" providerId="ADAL" clId="{2F30DA93-8DA9-4943-A9A0-03F5944343B6}" dt="2025-08-04T18:09:57.215" v="5629" actId="255"/>
        <pc:sldMkLst>
          <pc:docMk/>
          <pc:sldMk cId="1401273179" sldId="446"/>
        </pc:sldMkLst>
      </pc:sldChg>
      <pc:sldChg chg="addSp delSp modSp mod modNotesTx">
        <pc:chgData name="Brook West" userId="b8bcd637-7a88-41b1-a3a9-02610fd2f53e" providerId="ADAL" clId="{2F30DA93-8DA9-4943-A9A0-03F5944343B6}" dt="2025-08-05T09:38:58.277" v="10449" actId="20577"/>
        <pc:sldMkLst>
          <pc:docMk/>
          <pc:sldMk cId="2529675599" sldId="447"/>
        </pc:sldMkLst>
      </pc:sldChg>
      <pc:sldChg chg="addSp modSp mod modNotesTx">
        <pc:chgData name="Brook West" userId="b8bcd637-7a88-41b1-a3a9-02610fd2f53e" providerId="ADAL" clId="{2F30DA93-8DA9-4943-A9A0-03F5944343B6}" dt="2025-08-05T09:42:56.756" v="10711" actId="20577"/>
        <pc:sldMkLst>
          <pc:docMk/>
          <pc:sldMk cId="3289950000" sldId="448"/>
        </pc:sldMkLst>
      </pc:sldChg>
      <pc:sldChg chg="addSp modSp mod">
        <pc:chgData name="Brook West" userId="b8bcd637-7a88-41b1-a3a9-02610fd2f53e" providerId="ADAL" clId="{2F30DA93-8DA9-4943-A9A0-03F5944343B6}" dt="2025-08-04T19:12:57.067" v="8114" actId="20577"/>
        <pc:sldMkLst>
          <pc:docMk/>
          <pc:sldMk cId="1693666760" sldId="449"/>
        </pc:sldMkLst>
      </pc:sldChg>
      <pc:sldChg chg="addSp modSp mod">
        <pc:chgData name="Brook West" userId="b8bcd637-7a88-41b1-a3a9-02610fd2f53e" providerId="ADAL" clId="{2F30DA93-8DA9-4943-A9A0-03F5944343B6}" dt="2025-08-05T09:43:56.756" v="10717" actId="20577"/>
        <pc:sldMkLst>
          <pc:docMk/>
          <pc:sldMk cId="3837605458" sldId="450"/>
        </pc:sldMkLst>
      </pc:sldChg>
      <pc:sldChg chg="addSp delSp modSp mod delAnim modAnim modNotesTx">
        <pc:chgData name="Brook West" userId="b8bcd637-7a88-41b1-a3a9-02610fd2f53e" providerId="ADAL" clId="{2F30DA93-8DA9-4943-A9A0-03F5944343B6}" dt="2025-08-04T19:20:27.968" v="8805" actId="20577"/>
        <pc:sldMkLst>
          <pc:docMk/>
          <pc:sldMk cId="2383582159" sldId="451"/>
        </pc:sldMkLst>
      </pc:sldChg>
      <pc:sldChg chg="del">
        <pc:chgData name="Brook West" userId="b8bcd637-7a88-41b1-a3a9-02610fd2f53e" providerId="ADAL" clId="{2F30DA93-8DA9-4943-A9A0-03F5944343B6}" dt="2025-08-04T13:09:09.140" v="1537" actId="2696"/>
        <pc:sldMkLst>
          <pc:docMk/>
          <pc:sldMk cId="2179231541" sldId="452"/>
        </pc:sldMkLst>
      </pc:sldChg>
      <pc:sldChg chg="del">
        <pc:chgData name="Brook West" userId="b8bcd637-7a88-41b1-a3a9-02610fd2f53e" providerId="ADAL" clId="{2F30DA93-8DA9-4943-A9A0-03F5944343B6}" dt="2025-08-04T13:09:12.181" v="1538" actId="2696"/>
        <pc:sldMkLst>
          <pc:docMk/>
          <pc:sldMk cId="2940228352" sldId="453"/>
        </pc:sldMkLst>
      </pc:sldChg>
      <pc:sldChg chg="del">
        <pc:chgData name="Brook West" userId="b8bcd637-7a88-41b1-a3a9-02610fd2f53e" providerId="ADAL" clId="{2F30DA93-8DA9-4943-A9A0-03F5944343B6}" dt="2025-08-04T13:09:14.383" v="1539" actId="2696"/>
        <pc:sldMkLst>
          <pc:docMk/>
          <pc:sldMk cId="774170080" sldId="455"/>
        </pc:sldMkLst>
      </pc:sldChg>
      <pc:sldChg chg="modSp mod modNotesTx">
        <pc:chgData name="Brook West" userId="b8bcd637-7a88-41b1-a3a9-02610fd2f53e" providerId="ADAL" clId="{2F30DA93-8DA9-4943-A9A0-03F5944343B6}" dt="2025-08-06T13:51:48.760" v="13100" actId="20577"/>
        <pc:sldMkLst>
          <pc:docMk/>
          <pc:sldMk cId="2248720149" sldId="456"/>
        </pc:sldMkLst>
      </pc:sldChg>
      <pc:sldChg chg="modSp mod">
        <pc:chgData name="Brook West" userId="b8bcd637-7a88-41b1-a3a9-02610fd2f53e" providerId="ADAL" clId="{2F30DA93-8DA9-4943-A9A0-03F5944343B6}" dt="2025-08-04T15:14:08.207" v="3772" actId="1076"/>
        <pc:sldMkLst>
          <pc:docMk/>
          <pc:sldMk cId="3612862556" sldId="457"/>
        </pc:sldMkLst>
      </pc:sldChg>
      <pc:sldChg chg="addSp delSp modSp add mod ord modNotesTx">
        <pc:chgData name="Brook West" userId="b8bcd637-7a88-41b1-a3a9-02610fd2f53e" providerId="ADAL" clId="{2F30DA93-8DA9-4943-A9A0-03F5944343B6}" dt="2025-08-05T12:29:36.697" v="12975" actId="20577"/>
        <pc:sldMkLst>
          <pc:docMk/>
          <pc:sldMk cId="1308505850" sldId="458"/>
        </pc:sldMkLst>
      </pc:sldChg>
      <pc:sldChg chg="addSp delSp modSp add mod modNotesTx">
        <pc:chgData name="Brook West" userId="b8bcd637-7a88-41b1-a3a9-02610fd2f53e" providerId="ADAL" clId="{2F30DA93-8DA9-4943-A9A0-03F5944343B6}" dt="2025-08-06T13:53:06.145" v="13112" actId="20577"/>
        <pc:sldMkLst>
          <pc:docMk/>
          <pc:sldMk cId="1107200534" sldId="459"/>
        </pc:sldMkLst>
      </pc:sldChg>
      <pc:sldChg chg="addSp delSp modSp add mod modNotesTx">
        <pc:chgData name="Brook West" userId="b8bcd637-7a88-41b1-a3a9-02610fd2f53e" providerId="ADAL" clId="{2F30DA93-8DA9-4943-A9A0-03F5944343B6}" dt="2025-08-06T13:52:19.477" v="13106" actId="6549"/>
        <pc:sldMkLst>
          <pc:docMk/>
          <pc:sldMk cId="3633942264" sldId="460"/>
        </pc:sldMkLst>
      </pc:sldChg>
      <pc:sldChg chg="add modNotesTx">
        <pc:chgData name="Brook West" userId="b8bcd637-7a88-41b1-a3a9-02610fd2f53e" providerId="ADAL" clId="{2F30DA93-8DA9-4943-A9A0-03F5944343B6}" dt="2025-08-05T12:27:36.449" v="12877" actId="20577"/>
        <pc:sldMkLst>
          <pc:docMk/>
          <pc:sldMk cId="238925564" sldId="461"/>
        </pc:sldMkLst>
      </pc:sldChg>
      <pc:sldChg chg="delSp modSp add mod ord modNotesTx">
        <pc:chgData name="Brook West" userId="b8bcd637-7a88-41b1-a3a9-02610fd2f53e" providerId="ADAL" clId="{2F30DA93-8DA9-4943-A9A0-03F5944343B6}" dt="2025-08-06T13:52:31.997" v="13108" actId="6549"/>
        <pc:sldMkLst>
          <pc:docMk/>
          <pc:sldMk cId="3099232480" sldId="462"/>
        </pc:sldMkLst>
      </pc:sldChg>
      <pc:sldChg chg="addSp delSp modSp add mod modNotesTx">
        <pc:chgData name="Brook West" userId="b8bcd637-7a88-41b1-a3a9-02610fd2f53e" providerId="ADAL" clId="{2F30DA93-8DA9-4943-A9A0-03F5944343B6}" dt="2025-08-05T09:34:29.242" v="10217" actId="20577"/>
        <pc:sldMkLst>
          <pc:docMk/>
          <pc:sldMk cId="3048058718" sldId="463"/>
        </pc:sldMkLst>
      </pc:sldChg>
      <pc:sldChg chg="add del">
        <pc:chgData name="Brook West" userId="b8bcd637-7a88-41b1-a3a9-02610fd2f53e" providerId="ADAL" clId="{2F30DA93-8DA9-4943-A9A0-03F5944343B6}" dt="2025-08-04T14:56:13.188" v="3704" actId="2696"/>
        <pc:sldMkLst>
          <pc:docMk/>
          <pc:sldMk cId="513174113" sldId="464"/>
        </pc:sldMkLst>
      </pc:sldChg>
      <pc:sldChg chg="add">
        <pc:chgData name="Brook West" userId="b8bcd637-7a88-41b1-a3a9-02610fd2f53e" providerId="ADAL" clId="{2F30DA93-8DA9-4943-A9A0-03F5944343B6}" dt="2025-08-04T15:14:38.504" v="3773" actId="2890"/>
        <pc:sldMkLst>
          <pc:docMk/>
          <pc:sldMk cId="1993445905" sldId="464"/>
        </pc:sldMkLst>
      </pc:sldChg>
      <pc:sldChg chg="addSp delSp modSp add mod ord modNotesTx">
        <pc:chgData name="Brook West" userId="b8bcd637-7a88-41b1-a3a9-02610fd2f53e" providerId="ADAL" clId="{2F30DA93-8DA9-4943-A9A0-03F5944343B6}" dt="2025-08-04T17:46:39.125" v="5315" actId="20577"/>
        <pc:sldMkLst>
          <pc:docMk/>
          <pc:sldMk cId="2769291804" sldId="465"/>
        </pc:sldMkLst>
      </pc:sldChg>
      <pc:sldChg chg="add del ord">
        <pc:chgData name="Brook West" userId="b8bcd637-7a88-41b1-a3a9-02610fd2f53e" providerId="ADAL" clId="{2F30DA93-8DA9-4943-A9A0-03F5944343B6}" dt="2025-08-04T17:57:08.614" v="5548" actId="2696"/>
        <pc:sldMkLst>
          <pc:docMk/>
          <pc:sldMk cId="4074319420" sldId="466"/>
        </pc:sldMkLst>
      </pc:sldChg>
      <pc:sldChg chg="addSp delSp modSp add mod ord modNotesTx">
        <pc:chgData name="Brook West" userId="b8bcd637-7a88-41b1-a3a9-02610fd2f53e" providerId="ADAL" clId="{2F30DA93-8DA9-4943-A9A0-03F5944343B6}" dt="2025-08-04T17:55:54.334" v="5545" actId="1076"/>
        <pc:sldMkLst>
          <pc:docMk/>
          <pc:sldMk cId="3439518158" sldId="467"/>
        </pc:sldMkLst>
      </pc:sldChg>
      <pc:sldChg chg="addSp modSp add mod ord modNotesTx">
        <pc:chgData name="Brook West" userId="b8bcd637-7a88-41b1-a3a9-02610fd2f53e" providerId="ADAL" clId="{2F30DA93-8DA9-4943-A9A0-03F5944343B6}" dt="2025-08-05T09:50:25.573" v="10797" actId="20577"/>
        <pc:sldMkLst>
          <pc:docMk/>
          <pc:sldMk cId="2945219135" sldId="468"/>
        </pc:sldMkLst>
      </pc:sldChg>
      <pc:sldChg chg="modSp add mod modNotesTx">
        <pc:chgData name="Brook West" userId="b8bcd637-7a88-41b1-a3a9-02610fd2f53e" providerId="ADAL" clId="{2F30DA93-8DA9-4943-A9A0-03F5944343B6}" dt="2025-08-05T09:53:05.407" v="10903" actId="20577"/>
        <pc:sldMkLst>
          <pc:docMk/>
          <pc:sldMk cId="1869811649" sldId="469"/>
        </pc:sldMkLst>
      </pc:sldChg>
      <pc:sldChg chg="addSp delSp modSp add mod modNotesTx">
        <pc:chgData name="Brook West" userId="b8bcd637-7a88-41b1-a3a9-02610fd2f53e" providerId="ADAL" clId="{2F30DA93-8DA9-4943-A9A0-03F5944343B6}" dt="2025-08-05T10:33:14.863" v="11809" actId="20577"/>
        <pc:sldMkLst>
          <pc:docMk/>
          <pc:sldMk cId="1030479836" sldId="470"/>
        </pc:sldMkLst>
      </pc:sldChg>
    </pc:docChg>
  </pc:docChgLst>
  <pc:docChgLst>
    <pc:chgData name="Brook West" userId="b8bcd637-7a88-41b1-a3a9-02610fd2f53e" providerId="ADAL" clId="{6965C34E-B95F-4CBE-8A90-18986FD05704}"/>
    <pc:docChg chg="undo redo custSel addSld delSld modSld sldOrd addMainMaster delMainMaster modMainMaster">
      <pc:chgData name="Brook West" userId="b8bcd637-7a88-41b1-a3a9-02610fd2f53e" providerId="ADAL" clId="{6965C34E-B95F-4CBE-8A90-18986FD05704}" dt="2025-07-02T14:57:06.827" v="11005" actId="20577"/>
      <pc:docMkLst>
        <pc:docMk/>
      </pc:docMkLst>
      <pc:sldChg chg="modNotesTx">
        <pc:chgData name="Brook West" userId="b8bcd637-7a88-41b1-a3a9-02610fd2f53e" providerId="ADAL" clId="{6965C34E-B95F-4CBE-8A90-18986FD05704}" dt="2025-07-02T13:31:44.232" v="9053" actId="20577"/>
        <pc:sldMkLst>
          <pc:docMk/>
          <pc:sldMk cId="1367925670" sldId="256"/>
        </pc:sldMkLst>
      </pc:sldChg>
      <pc:sldChg chg="addSp modSp mod modNotesTx">
        <pc:chgData name="Brook West" userId="b8bcd637-7a88-41b1-a3a9-02610fd2f53e" providerId="ADAL" clId="{6965C34E-B95F-4CBE-8A90-18986FD05704}" dt="2025-06-05T19:54:59.821" v="1183" actId="20577"/>
        <pc:sldMkLst>
          <pc:docMk/>
          <pc:sldMk cId="1807219289" sldId="263"/>
        </pc:sldMkLst>
      </pc:sldChg>
      <pc:sldChg chg="addSp modSp mod">
        <pc:chgData name="Brook West" userId="b8bcd637-7a88-41b1-a3a9-02610fd2f53e" providerId="ADAL" clId="{6965C34E-B95F-4CBE-8A90-18986FD05704}" dt="2025-07-02T14:02:06.491" v="10243" actId="13926"/>
        <pc:sldMkLst>
          <pc:docMk/>
          <pc:sldMk cId="50605817" sldId="264"/>
        </pc:sldMkLst>
      </pc:sldChg>
      <pc:sldChg chg="modNotesTx">
        <pc:chgData name="Brook West" userId="b8bcd637-7a88-41b1-a3a9-02610fd2f53e" providerId="ADAL" clId="{6965C34E-B95F-4CBE-8A90-18986FD05704}" dt="2025-06-25T14:27:33.399" v="4282" actId="20577"/>
        <pc:sldMkLst>
          <pc:docMk/>
          <pc:sldMk cId="1991839448" sldId="270"/>
        </pc:sldMkLst>
      </pc:sldChg>
      <pc:sldChg chg="delSp modSp mod modNotesTx">
        <pc:chgData name="Brook West" userId="b8bcd637-7a88-41b1-a3a9-02610fd2f53e" providerId="ADAL" clId="{6965C34E-B95F-4CBE-8A90-18986FD05704}" dt="2025-06-26T11:04:38.201" v="7007" actId="1582"/>
        <pc:sldMkLst>
          <pc:docMk/>
          <pc:sldMk cId="3070569205" sldId="271"/>
        </pc:sldMkLst>
      </pc:sldChg>
      <pc:sldChg chg="modSp del mod modNotesTx">
        <pc:chgData name="Brook West" userId="b8bcd637-7a88-41b1-a3a9-02610fd2f53e" providerId="ADAL" clId="{6965C34E-B95F-4CBE-8A90-18986FD05704}" dt="2025-07-02T14:15:02.483" v="10657" actId="2696"/>
        <pc:sldMkLst>
          <pc:docMk/>
          <pc:sldMk cId="3663589364" sldId="272"/>
        </pc:sldMkLst>
      </pc:sldChg>
      <pc:sldChg chg="del">
        <pc:chgData name="Brook West" userId="b8bcd637-7a88-41b1-a3a9-02610fd2f53e" providerId="ADAL" clId="{6965C34E-B95F-4CBE-8A90-18986FD05704}" dt="2025-06-05T10:40:30.587" v="1036" actId="2696"/>
        <pc:sldMkLst>
          <pc:docMk/>
          <pc:sldMk cId="2681882414" sldId="355"/>
        </pc:sldMkLst>
      </pc:sldChg>
      <pc:sldChg chg="del">
        <pc:chgData name="Brook West" userId="b8bcd637-7a88-41b1-a3a9-02610fd2f53e" providerId="ADAL" clId="{6965C34E-B95F-4CBE-8A90-18986FD05704}" dt="2025-06-26T12:21:33.106" v="8515" actId="2696"/>
        <pc:sldMkLst>
          <pc:docMk/>
          <pc:sldMk cId="2715830582" sldId="357"/>
        </pc:sldMkLst>
      </pc:sldChg>
      <pc:sldChg chg="modSp mod">
        <pc:chgData name="Brook West" userId="b8bcd637-7a88-41b1-a3a9-02610fd2f53e" providerId="ADAL" clId="{6965C34E-B95F-4CBE-8A90-18986FD05704}" dt="2025-06-25T16:08:00.784" v="4945"/>
        <pc:sldMkLst>
          <pc:docMk/>
          <pc:sldMk cId="3547455788" sldId="358"/>
        </pc:sldMkLst>
      </pc:sldChg>
      <pc:sldChg chg="del">
        <pc:chgData name="Brook West" userId="b8bcd637-7a88-41b1-a3a9-02610fd2f53e" providerId="ADAL" clId="{6965C34E-B95F-4CBE-8A90-18986FD05704}" dt="2025-06-26T13:40:08.163" v="8904" actId="2696"/>
        <pc:sldMkLst>
          <pc:docMk/>
          <pc:sldMk cId="3474015707" sldId="364"/>
        </pc:sldMkLst>
      </pc:sldChg>
      <pc:sldChg chg="del">
        <pc:chgData name="Brook West" userId="b8bcd637-7a88-41b1-a3a9-02610fd2f53e" providerId="ADAL" clId="{6965C34E-B95F-4CBE-8A90-18986FD05704}" dt="2025-07-02T14:10:00.581" v="10482" actId="2696"/>
        <pc:sldMkLst>
          <pc:docMk/>
          <pc:sldMk cId="723452709" sldId="365"/>
        </pc:sldMkLst>
      </pc:sldChg>
      <pc:sldChg chg="addSp modSp mod">
        <pc:chgData name="Brook West" userId="b8bcd637-7a88-41b1-a3a9-02610fd2f53e" providerId="ADAL" clId="{6965C34E-B95F-4CBE-8A90-18986FD05704}" dt="2025-06-26T11:54:54.994" v="8130" actId="1076"/>
        <pc:sldMkLst>
          <pc:docMk/>
          <pc:sldMk cId="3977289350" sldId="371"/>
        </pc:sldMkLst>
      </pc:sldChg>
      <pc:sldChg chg="addSp modSp mod modNotesTx">
        <pc:chgData name="Brook West" userId="b8bcd637-7a88-41b1-a3a9-02610fd2f53e" providerId="ADAL" clId="{6965C34E-B95F-4CBE-8A90-18986FD05704}" dt="2025-06-26T12:03:38.492" v="8369" actId="1076"/>
        <pc:sldMkLst>
          <pc:docMk/>
          <pc:sldMk cId="2348603496" sldId="372"/>
        </pc:sldMkLst>
      </pc:sldChg>
      <pc:sldChg chg="modSp mod modNotesTx">
        <pc:chgData name="Brook West" userId="b8bcd637-7a88-41b1-a3a9-02610fd2f53e" providerId="ADAL" clId="{6965C34E-B95F-4CBE-8A90-18986FD05704}" dt="2025-06-25T16:08:39.290" v="4994" actId="20577"/>
        <pc:sldMkLst>
          <pc:docMk/>
          <pc:sldMk cId="1380032412" sldId="373"/>
        </pc:sldMkLst>
      </pc:sldChg>
      <pc:sldChg chg="addSp delSp modSp mod modNotesTx">
        <pc:chgData name="Brook West" userId="b8bcd637-7a88-41b1-a3a9-02610fd2f53e" providerId="ADAL" clId="{6965C34E-B95F-4CBE-8A90-18986FD05704}" dt="2025-06-26T13:20:16.950" v="8535" actId="20577"/>
        <pc:sldMkLst>
          <pc:docMk/>
          <pc:sldMk cId="3014220023" sldId="374"/>
        </pc:sldMkLst>
      </pc:sldChg>
      <pc:sldChg chg="del">
        <pc:chgData name="Brook West" userId="b8bcd637-7a88-41b1-a3a9-02610fd2f53e" providerId="ADAL" clId="{6965C34E-B95F-4CBE-8A90-18986FD05704}" dt="2025-06-26T12:07:38.445" v="8416" actId="2696"/>
        <pc:sldMkLst>
          <pc:docMk/>
          <pc:sldMk cId="1424750670" sldId="375"/>
        </pc:sldMkLst>
      </pc:sldChg>
      <pc:sldChg chg="addSp delSp modSp mod ord delAnim modAnim modNotesTx">
        <pc:chgData name="Brook West" userId="b8bcd637-7a88-41b1-a3a9-02610fd2f53e" providerId="ADAL" clId="{6965C34E-B95F-4CBE-8A90-18986FD05704}" dt="2025-06-26T12:21:09.489" v="8514" actId="1076"/>
        <pc:sldMkLst>
          <pc:docMk/>
          <pc:sldMk cId="1294683482" sldId="376"/>
        </pc:sldMkLst>
      </pc:sldChg>
      <pc:sldChg chg="modSp del mod">
        <pc:chgData name="Brook West" userId="b8bcd637-7a88-41b1-a3a9-02610fd2f53e" providerId="ADAL" clId="{6965C34E-B95F-4CBE-8A90-18986FD05704}" dt="2025-07-02T14:10:14.231" v="10483" actId="2696"/>
        <pc:sldMkLst>
          <pc:docMk/>
          <pc:sldMk cId="1337532790" sldId="377"/>
        </pc:sldMkLst>
      </pc:sldChg>
      <pc:sldChg chg="modSp mod">
        <pc:chgData name="Brook West" userId="b8bcd637-7a88-41b1-a3a9-02610fd2f53e" providerId="ADAL" clId="{6965C34E-B95F-4CBE-8A90-18986FD05704}" dt="2025-06-26T12:01:19.496" v="8332" actId="255"/>
        <pc:sldMkLst>
          <pc:docMk/>
          <pc:sldMk cId="3701693578" sldId="378"/>
        </pc:sldMkLst>
      </pc:sldChg>
      <pc:sldChg chg="del">
        <pc:chgData name="Brook West" userId="b8bcd637-7a88-41b1-a3a9-02610fd2f53e" providerId="ADAL" clId="{6965C34E-B95F-4CBE-8A90-18986FD05704}" dt="2025-06-26T12:07:42.647" v="8417" actId="2696"/>
        <pc:sldMkLst>
          <pc:docMk/>
          <pc:sldMk cId="3954099820" sldId="379"/>
        </pc:sldMkLst>
      </pc:sldChg>
      <pc:sldChg chg="addSp delSp modSp add del mod">
        <pc:chgData name="Brook West" userId="b8bcd637-7a88-41b1-a3a9-02610fd2f53e" providerId="ADAL" clId="{6965C34E-B95F-4CBE-8A90-18986FD05704}" dt="2025-07-02T14:12:31.085" v="10544" actId="1076"/>
        <pc:sldMkLst>
          <pc:docMk/>
          <pc:sldMk cId="1581393067" sldId="380"/>
        </pc:sldMkLst>
      </pc:sldChg>
      <pc:sldChg chg="addSp modSp mod">
        <pc:chgData name="Brook West" userId="b8bcd637-7a88-41b1-a3a9-02610fd2f53e" providerId="ADAL" clId="{6965C34E-B95F-4CBE-8A90-18986FD05704}" dt="2025-07-02T13:50:09.625" v="9516" actId="20577"/>
        <pc:sldMkLst>
          <pc:docMk/>
          <pc:sldMk cId="2121187087" sldId="381"/>
        </pc:sldMkLst>
      </pc:sldChg>
      <pc:sldChg chg="modSp mod ord">
        <pc:chgData name="Brook West" userId="b8bcd637-7a88-41b1-a3a9-02610fd2f53e" providerId="ADAL" clId="{6965C34E-B95F-4CBE-8A90-18986FD05704}" dt="2025-07-02T14:15:30.309" v="10689" actId="20577"/>
        <pc:sldMkLst>
          <pc:docMk/>
          <pc:sldMk cId="383793859" sldId="382"/>
        </pc:sldMkLst>
      </pc:sldChg>
      <pc:sldChg chg="addSp modSp mod">
        <pc:chgData name="Brook West" userId="b8bcd637-7a88-41b1-a3a9-02610fd2f53e" providerId="ADAL" clId="{6965C34E-B95F-4CBE-8A90-18986FD05704}" dt="2025-07-02T13:59:03.547" v="10215" actId="20577"/>
        <pc:sldMkLst>
          <pc:docMk/>
          <pc:sldMk cId="2447577784" sldId="383"/>
        </pc:sldMkLst>
      </pc:sldChg>
      <pc:sldChg chg="addSp modSp mod">
        <pc:chgData name="Brook West" userId="b8bcd637-7a88-41b1-a3a9-02610fd2f53e" providerId="ADAL" clId="{6965C34E-B95F-4CBE-8A90-18986FD05704}" dt="2025-07-02T13:56:11.037" v="10136" actId="20577"/>
        <pc:sldMkLst>
          <pc:docMk/>
          <pc:sldMk cId="497729465" sldId="384"/>
        </pc:sldMkLst>
      </pc:sldChg>
      <pc:sldChg chg="del">
        <pc:chgData name="Brook West" userId="b8bcd637-7a88-41b1-a3a9-02610fd2f53e" providerId="ADAL" clId="{6965C34E-B95F-4CBE-8A90-18986FD05704}" dt="2025-07-02T14:02:22.784" v="10244" actId="2696"/>
        <pc:sldMkLst>
          <pc:docMk/>
          <pc:sldMk cId="1708743939" sldId="385"/>
        </pc:sldMkLst>
      </pc:sldChg>
      <pc:sldChg chg="modSp mod">
        <pc:chgData name="Brook West" userId="b8bcd637-7a88-41b1-a3a9-02610fd2f53e" providerId="ADAL" clId="{6965C34E-B95F-4CBE-8A90-18986FD05704}" dt="2025-06-25T14:32:19.055" v="4590" actId="1076"/>
        <pc:sldMkLst>
          <pc:docMk/>
          <pc:sldMk cId="2593875238" sldId="387"/>
        </pc:sldMkLst>
      </pc:sldChg>
      <pc:sldChg chg="modSp mod">
        <pc:chgData name="Brook West" userId="b8bcd637-7a88-41b1-a3a9-02610fd2f53e" providerId="ADAL" clId="{6965C34E-B95F-4CBE-8A90-18986FD05704}" dt="2025-07-02T14:17:11.162" v="10716" actId="1076"/>
        <pc:sldMkLst>
          <pc:docMk/>
          <pc:sldMk cId="1163635485" sldId="388"/>
        </pc:sldMkLst>
      </pc:sldChg>
      <pc:sldChg chg="modSp mod ord">
        <pc:chgData name="Brook West" userId="b8bcd637-7a88-41b1-a3a9-02610fd2f53e" providerId="ADAL" clId="{6965C34E-B95F-4CBE-8A90-18986FD05704}" dt="2025-07-02T13:33:41.771" v="9058" actId="1076"/>
        <pc:sldMkLst>
          <pc:docMk/>
          <pc:sldMk cId="4169297837" sldId="389"/>
        </pc:sldMkLst>
      </pc:sldChg>
      <pc:sldChg chg="modSp">
        <pc:chgData name="Brook West" userId="b8bcd637-7a88-41b1-a3a9-02610fd2f53e" providerId="ADAL" clId="{6965C34E-B95F-4CBE-8A90-18986FD05704}" dt="2025-06-26T13:29:03.294" v="8900" actId="20577"/>
        <pc:sldMkLst>
          <pc:docMk/>
          <pc:sldMk cId="1011099819" sldId="390"/>
        </pc:sldMkLst>
      </pc:sldChg>
      <pc:sldChg chg="del">
        <pc:chgData name="Brook West" userId="b8bcd637-7a88-41b1-a3a9-02610fd2f53e" providerId="ADAL" clId="{6965C34E-B95F-4CBE-8A90-18986FD05704}" dt="2025-06-26T13:40:02.949" v="8903" actId="2696"/>
        <pc:sldMkLst>
          <pc:docMk/>
          <pc:sldMk cId="1509462177" sldId="391"/>
        </pc:sldMkLst>
      </pc:sldChg>
      <pc:sldChg chg="addSp modSp modNotesTx">
        <pc:chgData name="Brook West" userId="b8bcd637-7a88-41b1-a3a9-02610fd2f53e" providerId="ADAL" clId="{6965C34E-B95F-4CBE-8A90-18986FD05704}" dt="2025-06-26T15:58:27.139" v="9051" actId="20577"/>
        <pc:sldMkLst>
          <pc:docMk/>
          <pc:sldMk cId="786019255" sldId="392"/>
        </pc:sldMkLst>
      </pc:sldChg>
      <pc:sldChg chg="del">
        <pc:chgData name="Brook West" userId="b8bcd637-7a88-41b1-a3a9-02610fd2f53e" providerId="ADAL" clId="{6965C34E-B95F-4CBE-8A90-18986FD05704}" dt="2025-06-26T12:21:35.221" v="8516" actId="2696"/>
        <pc:sldMkLst>
          <pc:docMk/>
          <pc:sldMk cId="2376223486" sldId="393"/>
        </pc:sldMkLst>
      </pc:sldChg>
      <pc:sldChg chg="modSp mod ord">
        <pc:chgData name="Brook West" userId="b8bcd637-7a88-41b1-a3a9-02610fd2f53e" providerId="ADAL" clId="{6965C34E-B95F-4CBE-8A90-18986FD05704}" dt="2025-06-26T12:45:54.863" v="8533"/>
        <pc:sldMkLst>
          <pc:docMk/>
          <pc:sldMk cId="1415763738" sldId="395"/>
        </pc:sldMkLst>
      </pc:sldChg>
      <pc:sldChg chg="modSp del mod">
        <pc:chgData name="Brook West" userId="b8bcd637-7a88-41b1-a3a9-02610fd2f53e" providerId="ADAL" clId="{6965C34E-B95F-4CBE-8A90-18986FD05704}" dt="2025-06-26T14:02:36.594" v="8906" actId="2696"/>
        <pc:sldMkLst>
          <pc:docMk/>
          <pc:sldMk cId="1130270690" sldId="396"/>
        </pc:sldMkLst>
      </pc:sldChg>
      <pc:sldChg chg="addSp delSp modSp mod modNotesTx">
        <pc:chgData name="Brook West" userId="b8bcd637-7a88-41b1-a3a9-02610fd2f53e" providerId="ADAL" clId="{6965C34E-B95F-4CBE-8A90-18986FD05704}" dt="2025-06-26T11:05:38.757" v="7010" actId="207"/>
        <pc:sldMkLst>
          <pc:docMk/>
          <pc:sldMk cId="2501162322" sldId="397"/>
        </pc:sldMkLst>
      </pc:sldChg>
      <pc:sldChg chg="modSp mod modNotesTx">
        <pc:chgData name="Brook West" userId="b8bcd637-7a88-41b1-a3a9-02610fd2f53e" providerId="ADAL" clId="{6965C34E-B95F-4CBE-8A90-18986FD05704}" dt="2025-06-26T11:06:08.095" v="7011" actId="1076"/>
        <pc:sldMkLst>
          <pc:docMk/>
          <pc:sldMk cId="2756108030" sldId="398"/>
        </pc:sldMkLst>
      </pc:sldChg>
      <pc:sldChg chg="modSp mod ord">
        <pc:chgData name="Brook West" userId="b8bcd637-7a88-41b1-a3a9-02610fd2f53e" providerId="ADAL" clId="{6965C34E-B95F-4CBE-8A90-18986FD05704}" dt="2025-06-26T11:54:17.824" v="8124" actId="255"/>
        <pc:sldMkLst>
          <pc:docMk/>
          <pc:sldMk cId="908323017" sldId="399"/>
        </pc:sldMkLst>
      </pc:sldChg>
      <pc:sldChg chg="addSp delSp modSp mod ord">
        <pc:chgData name="Brook West" userId="b8bcd637-7a88-41b1-a3a9-02610fd2f53e" providerId="ADAL" clId="{6965C34E-B95F-4CBE-8A90-18986FD05704}" dt="2025-07-02T14:55:38.879" v="10995" actId="255"/>
        <pc:sldMkLst>
          <pc:docMk/>
          <pc:sldMk cId="555260141" sldId="400"/>
        </pc:sldMkLst>
      </pc:sldChg>
      <pc:sldChg chg="addSp delSp modSp add del mod ord modAnim modNotesTx">
        <pc:chgData name="Brook West" userId="b8bcd637-7a88-41b1-a3a9-02610fd2f53e" providerId="ADAL" clId="{6965C34E-B95F-4CBE-8A90-18986FD05704}" dt="2025-06-25T15:29:55.837" v="4657" actId="2696"/>
        <pc:sldMkLst>
          <pc:docMk/>
          <pc:sldMk cId="179151505" sldId="401"/>
        </pc:sldMkLst>
      </pc:sldChg>
      <pc:sldChg chg="addSp delSp modSp add del mod modNotesTx">
        <pc:chgData name="Brook West" userId="b8bcd637-7a88-41b1-a3a9-02610fd2f53e" providerId="ADAL" clId="{6965C34E-B95F-4CBE-8A90-18986FD05704}" dt="2025-06-25T20:10:52.764" v="6580" actId="2696"/>
        <pc:sldMkLst>
          <pc:docMk/>
          <pc:sldMk cId="2763778689" sldId="402"/>
        </pc:sldMkLst>
      </pc:sldChg>
      <pc:sldChg chg="addSp delSp modSp add mod modNotesTx">
        <pc:chgData name="Brook West" userId="b8bcd637-7a88-41b1-a3a9-02610fd2f53e" providerId="ADAL" clId="{6965C34E-B95F-4CBE-8A90-18986FD05704}" dt="2025-06-25T14:31:14.895" v="4588" actId="20577"/>
        <pc:sldMkLst>
          <pc:docMk/>
          <pc:sldMk cId="1789994810" sldId="403"/>
        </pc:sldMkLst>
      </pc:sldChg>
      <pc:sldChg chg="addSp delSp modSp add mod ord">
        <pc:chgData name="Brook West" userId="b8bcd637-7a88-41b1-a3a9-02610fd2f53e" providerId="ADAL" clId="{6965C34E-B95F-4CBE-8A90-18986FD05704}" dt="2025-06-26T13:20:28.454" v="8537"/>
        <pc:sldMkLst>
          <pc:docMk/>
          <pc:sldMk cId="1607193509" sldId="404"/>
        </pc:sldMkLst>
      </pc:sldChg>
      <pc:sldChg chg="modSp add mod modNotesTx">
        <pc:chgData name="Brook West" userId="b8bcd637-7a88-41b1-a3a9-02610fd2f53e" providerId="ADAL" clId="{6965C34E-B95F-4CBE-8A90-18986FD05704}" dt="2025-06-26T11:45:33.178" v="7557" actId="1076"/>
        <pc:sldMkLst>
          <pc:docMk/>
          <pc:sldMk cId="1783117607" sldId="405"/>
        </pc:sldMkLst>
      </pc:sldChg>
      <pc:sldChg chg="modSp add mod modNotesTx">
        <pc:chgData name="Brook West" userId="b8bcd637-7a88-41b1-a3a9-02610fd2f53e" providerId="ADAL" clId="{6965C34E-B95F-4CBE-8A90-18986FD05704}" dt="2025-06-25T15:51:42.800" v="4846" actId="5793"/>
        <pc:sldMkLst>
          <pc:docMk/>
          <pc:sldMk cId="3317771262" sldId="406"/>
        </pc:sldMkLst>
      </pc:sldChg>
      <pc:sldChg chg="addSp delSp modSp add mod">
        <pc:chgData name="Brook West" userId="b8bcd637-7a88-41b1-a3a9-02610fd2f53e" providerId="ADAL" clId="{6965C34E-B95F-4CBE-8A90-18986FD05704}" dt="2025-06-26T12:24:20.539" v="8529" actId="962"/>
        <pc:sldMkLst>
          <pc:docMk/>
          <pc:sldMk cId="1630431550" sldId="407"/>
        </pc:sldMkLst>
      </pc:sldChg>
      <pc:sldChg chg="delSp modSp add mod ord">
        <pc:chgData name="Brook West" userId="b8bcd637-7a88-41b1-a3a9-02610fd2f53e" providerId="ADAL" clId="{6965C34E-B95F-4CBE-8A90-18986FD05704}" dt="2025-07-02T14:16:12.657" v="10704"/>
        <pc:sldMkLst>
          <pc:docMk/>
          <pc:sldMk cId="510084707" sldId="408"/>
        </pc:sldMkLst>
      </pc:sldChg>
      <pc:sldChg chg="modSp add mod">
        <pc:chgData name="Brook West" userId="b8bcd637-7a88-41b1-a3a9-02610fd2f53e" providerId="ADAL" clId="{6965C34E-B95F-4CBE-8A90-18986FD05704}" dt="2025-07-02T14:15:40.484" v="10691" actId="20577"/>
        <pc:sldMkLst>
          <pc:docMk/>
          <pc:sldMk cId="3546431980" sldId="409"/>
        </pc:sldMkLst>
      </pc:sldChg>
      <pc:sldChg chg="add del">
        <pc:chgData name="Brook West" userId="b8bcd637-7a88-41b1-a3a9-02610fd2f53e" providerId="ADAL" clId="{6965C34E-B95F-4CBE-8A90-18986FD05704}" dt="2025-06-26T12:11:34.487" v="8443" actId="2696"/>
        <pc:sldMkLst>
          <pc:docMk/>
          <pc:sldMk cId="2824525073" sldId="410"/>
        </pc:sldMkLst>
      </pc:sldChg>
      <pc:sldChg chg="add del ord">
        <pc:chgData name="Brook West" userId="b8bcd637-7a88-41b1-a3a9-02610fd2f53e" providerId="ADAL" clId="{6965C34E-B95F-4CBE-8A90-18986FD05704}" dt="2025-07-02T14:14:42.401" v="10654" actId="2696"/>
        <pc:sldMkLst>
          <pc:docMk/>
          <pc:sldMk cId="1526193982" sldId="411"/>
        </pc:sldMkLst>
      </pc:sldChg>
      <pc:sldChg chg="add del">
        <pc:chgData name="Brook West" userId="b8bcd637-7a88-41b1-a3a9-02610fd2f53e" providerId="ADAL" clId="{6965C34E-B95F-4CBE-8A90-18986FD05704}" dt="2025-06-26T12:11:55.427" v="8445" actId="2696"/>
        <pc:sldMkLst>
          <pc:docMk/>
          <pc:sldMk cId="159142830" sldId="412"/>
        </pc:sldMkLst>
      </pc:sldChg>
      <pc:sldChg chg="addSp modSp add mod">
        <pc:chgData name="Brook West" userId="b8bcd637-7a88-41b1-a3a9-02610fd2f53e" providerId="ADAL" clId="{6965C34E-B95F-4CBE-8A90-18986FD05704}" dt="2025-07-02T14:33:13.880" v="10784" actId="14100"/>
        <pc:sldMkLst>
          <pc:docMk/>
          <pc:sldMk cId="2372256320" sldId="413"/>
        </pc:sldMkLst>
      </pc:sldChg>
      <pc:sldChg chg="addSp modSp add mod">
        <pc:chgData name="Brook West" userId="b8bcd637-7a88-41b1-a3a9-02610fd2f53e" providerId="ADAL" clId="{6965C34E-B95F-4CBE-8A90-18986FD05704}" dt="2025-07-02T14:33:50.180" v="10827" actId="1076"/>
        <pc:sldMkLst>
          <pc:docMk/>
          <pc:sldMk cId="3836214412" sldId="414"/>
        </pc:sldMkLst>
      </pc:sldChg>
      <pc:sldChg chg="addSp modSp add mod">
        <pc:chgData name="Brook West" userId="b8bcd637-7a88-41b1-a3a9-02610fd2f53e" providerId="ADAL" clId="{6965C34E-B95F-4CBE-8A90-18986FD05704}" dt="2025-07-02T14:35:11.387" v="10930" actId="1076"/>
        <pc:sldMkLst>
          <pc:docMk/>
          <pc:sldMk cId="1037365394" sldId="415"/>
        </pc:sldMkLst>
      </pc:sldChg>
      <pc:sldChg chg="add del">
        <pc:chgData name="Brook West" userId="b8bcd637-7a88-41b1-a3a9-02610fd2f53e" providerId="ADAL" clId="{6965C34E-B95F-4CBE-8A90-18986FD05704}" dt="2025-06-26T11:46:02.141" v="7558" actId="2696"/>
        <pc:sldMkLst>
          <pc:docMk/>
          <pc:sldMk cId="1284236552" sldId="416"/>
        </pc:sldMkLst>
      </pc:sldChg>
      <pc:sldChg chg="add del">
        <pc:chgData name="Brook West" userId="b8bcd637-7a88-41b1-a3a9-02610fd2f53e" providerId="ADAL" clId="{6965C34E-B95F-4CBE-8A90-18986FD05704}" dt="2025-06-26T11:27:45.901" v="7012" actId="2696"/>
        <pc:sldMkLst>
          <pc:docMk/>
          <pc:sldMk cId="3824336664" sldId="417"/>
        </pc:sldMkLst>
      </pc:sldChg>
      <pc:sldChg chg="add del">
        <pc:chgData name="Brook West" userId="b8bcd637-7a88-41b1-a3a9-02610fd2f53e" providerId="ADAL" clId="{6965C34E-B95F-4CBE-8A90-18986FD05704}" dt="2025-06-26T11:39:04.102" v="7015" actId="2696"/>
        <pc:sldMkLst>
          <pc:docMk/>
          <pc:sldMk cId="3614717860" sldId="418"/>
        </pc:sldMkLst>
      </pc:sldChg>
      <pc:sldChg chg="add ord modNotesTx">
        <pc:chgData name="Brook West" userId="b8bcd637-7a88-41b1-a3a9-02610fd2f53e" providerId="ADAL" clId="{6965C34E-B95F-4CBE-8A90-18986FD05704}" dt="2025-06-26T11:49:03.356" v="8070" actId="20577"/>
        <pc:sldMkLst>
          <pc:docMk/>
          <pc:sldMk cId="3105939225" sldId="419"/>
        </pc:sldMkLst>
      </pc:sldChg>
      <pc:sldChg chg="add">
        <pc:chgData name="Brook West" userId="b8bcd637-7a88-41b1-a3a9-02610fd2f53e" providerId="ADAL" clId="{6965C34E-B95F-4CBE-8A90-18986FD05704}" dt="2025-06-26T11:51:27.604" v="8072"/>
        <pc:sldMkLst>
          <pc:docMk/>
          <pc:sldMk cId="522199211" sldId="420"/>
        </pc:sldMkLst>
      </pc:sldChg>
      <pc:sldChg chg="add">
        <pc:chgData name="Brook West" userId="b8bcd637-7a88-41b1-a3a9-02610fd2f53e" providerId="ADAL" clId="{6965C34E-B95F-4CBE-8A90-18986FD05704}" dt="2025-06-26T11:51:31.765" v="8074"/>
        <pc:sldMkLst>
          <pc:docMk/>
          <pc:sldMk cId="3677773008" sldId="421"/>
        </pc:sldMkLst>
      </pc:sldChg>
      <pc:sldChg chg="add">
        <pc:chgData name="Brook West" userId="b8bcd637-7a88-41b1-a3a9-02610fd2f53e" providerId="ADAL" clId="{6965C34E-B95F-4CBE-8A90-18986FD05704}" dt="2025-06-26T11:51:33.469" v="8076"/>
        <pc:sldMkLst>
          <pc:docMk/>
          <pc:sldMk cId="3511199872" sldId="422"/>
        </pc:sldMkLst>
      </pc:sldChg>
      <pc:sldChg chg="add">
        <pc:chgData name="Brook West" userId="b8bcd637-7a88-41b1-a3a9-02610fd2f53e" providerId="ADAL" clId="{6965C34E-B95F-4CBE-8A90-18986FD05704}" dt="2025-06-26T11:51:35.449" v="8078"/>
        <pc:sldMkLst>
          <pc:docMk/>
          <pc:sldMk cId="4047366198" sldId="423"/>
        </pc:sldMkLst>
      </pc:sldChg>
      <pc:sldChg chg="modSp add mod ord modNotesTx">
        <pc:chgData name="Brook West" userId="b8bcd637-7a88-41b1-a3a9-02610fd2f53e" providerId="ADAL" clId="{6965C34E-B95F-4CBE-8A90-18986FD05704}" dt="2025-07-02T14:50:38.112" v="10932" actId="20577"/>
        <pc:sldMkLst>
          <pc:docMk/>
          <pc:sldMk cId="1314028960" sldId="424"/>
        </pc:sldMkLst>
      </pc:sldChg>
      <pc:sldChg chg="add del">
        <pc:chgData name="Brook West" userId="b8bcd637-7a88-41b1-a3a9-02610fd2f53e" providerId="ADAL" clId="{6965C34E-B95F-4CBE-8A90-18986FD05704}" dt="2025-06-26T12:11:37.194" v="8444" actId="2696"/>
        <pc:sldMkLst>
          <pc:docMk/>
          <pc:sldMk cId="2994082530" sldId="425"/>
        </pc:sldMkLst>
      </pc:sldChg>
      <pc:sldChg chg="addSp delSp modSp add mod setBg modNotesTx">
        <pc:chgData name="Brook West" userId="b8bcd637-7a88-41b1-a3a9-02610fd2f53e" providerId="ADAL" clId="{6965C34E-B95F-4CBE-8A90-18986FD05704}" dt="2025-06-26T12:22:47.347" v="8524" actId="20577"/>
        <pc:sldMkLst>
          <pc:docMk/>
          <pc:sldMk cId="4116712061" sldId="426"/>
        </pc:sldMkLst>
      </pc:sldChg>
      <pc:sldChg chg="addSp delSp modSp add mod modNotesTx">
        <pc:chgData name="Brook West" userId="b8bcd637-7a88-41b1-a3a9-02610fd2f53e" providerId="ADAL" clId="{6965C34E-B95F-4CBE-8A90-18986FD05704}" dt="2025-06-26T12:15:28.917" v="8460" actId="1076"/>
        <pc:sldMkLst>
          <pc:docMk/>
          <pc:sldMk cId="3507966744" sldId="427"/>
        </pc:sldMkLst>
      </pc:sldChg>
      <pc:sldChg chg="add del ord">
        <pc:chgData name="Brook West" userId="b8bcd637-7a88-41b1-a3a9-02610fd2f53e" providerId="ADAL" clId="{6965C34E-B95F-4CBE-8A90-18986FD05704}" dt="2025-07-02T14:12:43.905" v="10545" actId="2696"/>
        <pc:sldMkLst>
          <pc:docMk/>
          <pc:sldMk cId="1526910307" sldId="428"/>
        </pc:sldMkLst>
      </pc:sldChg>
      <pc:sldChg chg="add del ord">
        <pc:chgData name="Brook West" userId="b8bcd637-7a88-41b1-a3a9-02610fd2f53e" providerId="ADAL" clId="{6965C34E-B95F-4CBE-8A90-18986FD05704}" dt="2025-06-26T14:08:25.847" v="8974" actId="2696"/>
        <pc:sldMkLst>
          <pc:docMk/>
          <pc:sldMk cId="4056473200" sldId="429"/>
        </pc:sldMkLst>
      </pc:sldChg>
      <pc:sldChg chg="add del ord">
        <pc:chgData name="Brook West" userId="b8bcd637-7a88-41b1-a3a9-02610fd2f53e" providerId="ADAL" clId="{6965C34E-B95F-4CBE-8A90-18986FD05704}" dt="2025-06-26T14:08:28.724" v="8975" actId="2696"/>
        <pc:sldMkLst>
          <pc:docMk/>
          <pc:sldMk cId="2033783928" sldId="430"/>
        </pc:sldMkLst>
      </pc:sldChg>
      <pc:sldChg chg="add del ord">
        <pc:chgData name="Brook West" userId="b8bcd637-7a88-41b1-a3a9-02610fd2f53e" providerId="ADAL" clId="{6965C34E-B95F-4CBE-8A90-18986FD05704}" dt="2025-06-26T14:08:31.999" v="8976" actId="2696"/>
        <pc:sldMkLst>
          <pc:docMk/>
          <pc:sldMk cId="1536279400" sldId="431"/>
        </pc:sldMkLst>
      </pc:sldChg>
      <pc:sldChg chg="add del ord">
        <pc:chgData name="Brook West" userId="b8bcd637-7a88-41b1-a3a9-02610fd2f53e" providerId="ADAL" clId="{6965C34E-B95F-4CBE-8A90-18986FD05704}" dt="2025-06-26T14:08:35.026" v="8977" actId="2696"/>
        <pc:sldMkLst>
          <pc:docMk/>
          <pc:sldMk cId="1171100907" sldId="432"/>
        </pc:sldMkLst>
      </pc:sldChg>
      <pc:sldChg chg="add del ord">
        <pc:chgData name="Brook West" userId="b8bcd637-7a88-41b1-a3a9-02610fd2f53e" providerId="ADAL" clId="{6965C34E-B95F-4CBE-8A90-18986FD05704}" dt="2025-07-02T14:05:51.153" v="10354" actId="2696"/>
        <pc:sldMkLst>
          <pc:docMk/>
          <pc:sldMk cId="449651386" sldId="433"/>
        </pc:sldMkLst>
      </pc:sldChg>
      <pc:sldChg chg="add del ord">
        <pc:chgData name="Brook West" userId="b8bcd637-7a88-41b1-a3a9-02610fd2f53e" providerId="ADAL" clId="{6965C34E-B95F-4CBE-8A90-18986FD05704}" dt="2025-07-02T14:09:06.514" v="10479" actId="2696"/>
        <pc:sldMkLst>
          <pc:docMk/>
          <pc:sldMk cId="2985303002" sldId="434"/>
        </pc:sldMkLst>
      </pc:sldChg>
      <pc:sldChg chg="add del ord">
        <pc:chgData name="Brook West" userId="b8bcd637-7a88-41b1-a3a9-02610fd2f53e" providerId="ADAL" clId="{6965C34E-B95F-4CBE-8A90-18986FD05704}" dt="2025-07-02T14:09:09.669" v="10480" actId="2696"/>
        <pc:sldMkLst>
          <pc:docMk/>
          <pc:sldMk cId="2436549639" sldId="435"/>
        </pc:sldMkLst>
      </pc:sldChg>
      <pc:sldChg chg="add">
        <pc:chgData name="Brook West" userId="b8bcd637-7a88-41b1-a3a9-02610fd2f53e" providerId="ADAL" clId="{6965C34E-B95F-4CBE-8A90-18986FD05704}" dt="2025-06-26T14:07:34.993" v="8963"/>
        <pc:sldMkLst>
          <pc:docMk/>
          <pc:sldMk cId="1937953615" sldId="436"/>
        </pc:sldMkLst>
      </pc:sldChg>
      <pc:sldChg chg="add del">
        <pc:chgData name="Brook West" userId="b8bcd637-7a88-41b1-a3a9-02610fd2f53e" providerId="ADAL" clId="{6965C34E-B95F-4CBE-8A90-18986FD05704}" dt="2025-07-02T14:32:22.731" v="10717" actId="2696"/>
        <pc:sldMkLst>
          <pc:docMk/>
          <pc:sldMk cId="4050755308" sldId="437"/>
        </pc:sldMkLst>
      </pc:sldChg>
      <pc:sldChg chg="add">
        <pc:chgData name="Brook West" userId="b8bcd637-7a88-41b1-a3a9-02610fd2f53e" providerId="ADAL" clId="{6965C34E-B95F-4CBE-8A90-18986FD05704}" dt="2025-06-26T14:07:51.489" v="8967"/>
        <pc:sldMkLst>
          <pc:docMk/>
          <pc:sldMk cId="2355066098" sldId="438"/>
        </pc:sldMkLst>
      </pc:sldChg>
      <pc:sldChg chg="add">
        <pc:chgData name="Brook West" userId="b8bcd637-7a88-41b1-a3a9-02610fd2f53e" providerId="ADAL" clId="{6965C34E-B95F-4CBE-8A90-18986FD05704}" dt="2025-06-26T14:07:53.848" v="8969"/>
        <pc:sldMkLst>
          <pc:docMk/>
          <pc:sldMk cId="1336611364" sldId="439"/>
        </pc:sldMkLst>
      </pc:sldChg>
      <pc:sldChg chg="add">
        <pc:chgData name="Brook West" userId="b8bcd637-7a88-41b1-a3a9-02610fd2f53e" providerId="ADAL" clId="{6965C34E-B95F-4CBE-8A90-18986FD05704}" dt="2025-06-26T14:07:56.568" v="8971"/>
        <pc:sldMkLst>
          <pc:docMk/>
          <pc:sldMk cId="359292414" sldId="440"/>
        </pc:sldMkLst>
      </pc:sldChg>
      <pc:sldChg chg="add del">
        <pc:chgData name="Brook West" userId="b8bcd637-7a88-41b1-a3a9-02610fd2f53e" providerId="ADAL" clId="{6965C34E-B95F-4CBE-8A90-18986FD05704}" dt="2025-07-02T14:01:10.630" v="10218" actId="2696"/>
        <pc:sldMkLst>
          <pc:docMk/>
          <pc:sldMk cId="3582664368" sldId="441"/>
        </pc:sldMkLst>
      </pc:sldChg>
      <pc:sldChg chg="addSp delSp modSp add mod modAnim modNotesTx">
        <pc:chgData name="Brook West" userId="b8bcd637-7a88-41b1-a3a9-02610fd2f53e" providerId="ADAL" clId="{6965C34E-B95F-4CBE-8A90-18986FD05704}" dt="2025-07-02T13:54:22.568" v="10017"/>
        <pc:sldMkLst>
          <pc:docMk/>
          <pc:sldMk cId="1401273179" sldId="446"/>
        </pc:sldMkLst>
      </pc:sldChg>
      <pc:sldChg chg="addSp modSp add mod ord">
        <pc:chgData name="Brook West" userId="b8bcd637-7a88-41b1-a3a9-02610fd2f53e" providerId="ADAL" clId="{6965C34E-B95F-4CBE-8A90-18986FD05704}" dt="2025-07-02T14:53:59.300" v="10987" actId="13926"/>
        <pc:sldMkLst>
          <pc:docMk/>
          <pc:sldMk cId="2529675599" sldId="447"/>
        </pc:sldMkLst>
      </pc:sldChg>
      <pc:sldChg chg="addSp modSp add mod ord">
        <pc:chgData name="Brook West" userId="b8bcd637-7a88-41b1-a3a9-02610fd2f53e" providerId="ADAL" clId="{6965C34E-B95F-4CBE-8A90-18986FD05704}" dt="2025-07-02T13:56:42.124" v="10170" actId="1076"/>
        <pc:sldMkLst>
          <pc:docMk/>
          <pc:sldMk cId="3289950000" sldId="448"/>
        </pc:sldMkLst>
      </pc:sldChg>
      <pc:sldChg chg="addSp delSp modSp add mod ord">
        <pc:chgData name="Brook West" userId="b8bcd637-7a88-41b1-a3a9-02610fd2f53e" providerId="ADAL" clId="{6965C34E-B95F-4CBE-8A90-18986FD05704}" dt="2025-07-02T14:34:40.360" v="10854" actId="478"/>
        <pc:sldMkLst>
          <pc:docMk/>
          <pc:sldMk cId="1693666760" sldId="449"/>
        </pc:sldMkLst>
      </pc:sldChg>
      <pc:sldChg chg="addSp modSp add mod">
        <pc:chgData name="Brook West" userId="b8bcd637-7a88-41b1-a3a9-02610fd2f53e" providerId="ADAL" clId="{6965C34E-B95F-4CBE-8A90-18986FD05704}" dt="2025-07-02T14:34:29.678" v="10841" actId="1076"/>
        <pc:sldMkLst>
          <pc:docMk/>
          <pc:sldMk cId="3837605458" sldId="450"/>
        </pc:sldMkLst>
      </pc:sldChg>
      <pc:sldChg chg="addSp modSp add mod ord">
        <pc:chgData name="Brook West" userId="b8bcd637-7a88-41b1-a3a9-02610fd2f53e" providerId="ADAL" clId="{6965C34E-B95F-4CBE-8A90-18986FD05704}" dt="2025-07-02T13:58:32.924" v="10212" actId="1076"/>
        <pc:sldMkLst>
          <pc:docMk/>
          <pc:sldMk cId="2383582159" sldId="451"/>
        </pc:sldMkLst>
      </pc:sldChg>
      <pc:sldChg chg="addSp delSp modSp add mod ord">
        <pc:chgData name="Brook West" userId="b8bcd637-7a88-41b1-a3a9-02610fd2f53e" providerId="ADAL" clId="{6965C34E-B95F-4CBE-8A90-18986FD05704}" dt="2025-07-02T14:05:43.111" v="10353" actId="207"/>
        <pc:sldMkLst>
          <pc:docMk/>
          <pc:sldMk cId="2179231541" sldId="452"/>
        </pc:sldMkLst>
      </pc:sldChg>
      <pc:sldChg chg="addSp delSp modSp add mod ord">
        <pc:chgData name="Brook West" userId="b8bcd637-7a88-41b1-a3a9-02610fd2f53e" providerId="ADAL" clId="{6965C34E-B95F-4CBE-8A90-18986FD05704}" dt="2025-07-02T14:08:54.973" v="10478" actId="1076"/>
        <pc:sldMkLst>
          <pc:docMk/>
          <pc:sldMk cId="2940228352" sldId="453"/>
        </pc:sldMkLst>
      </pc:sldChg>
      <pc:sldChg chg="add del">
        <pc:chgData name="Brook West" userId="b8bcd637-7a88-41b1-a3a9-02610fd2f53e" providerId="ADAL" clId="{6965C34E-B95F-4CBE-8A90-18986FD05704}" dt="2025-07-02T14:08:21.728" v="10471" actId="2696"/>
        <pc:sldMkLst>
          <pc:docMk/>
          <pc:sldMk cId="53777660" sldId="454"/>
        </pc:sldMkLst>
      </pc:sldChg>
      <pc:sldChg chg="modSp add mod modNotesTx">
        <pc:chgData name="Brook West" userId="b8bcd637-7a88-41b1-a3a9-02610fd2f53e" providerId="ADAL" clId="{6965C34E-B95F-4CBE-8A90-18986FD05704}" dt="2025-07-02T14:57:06.827" v="11005" actId="20577"/>
        <pc:sldMkLst>
          <pc:docMk/>
          <pc:sldMk cId="774170080" sldId="455"/>
        </pc:sldMkLst>
      </pc:sldChg>
      <pc:sldChg chg="add">
        <pc:chgData name="Brook West" userId="b8bcd637-7a88-41b1-a3a9-02610fd2f53e" providerId="ADAL" clId="{6965C34E-B95F-4CBE-8A90-18986FD05704}" dt="2025-07-02T14:09:23.620" v="10481" actId="2890"/>
        <pc:sldMkLst>
          <pc:docMk/>
          <pc:sldMk cId="2248720149" sldId="456"/>
        </pc:sldMkLst>
      </pc:sldChg>
      <pc:sldChg chg="add del ord">
        <pc:chgData name="Brook West" userId="b8bcd637-7a88-41b1-a3a9-02610fd2f53e" providerId="ADAL" clId="{6965C34E-B95F-4CBE-8A90-18986FD05704}" dt="2025-07-02T14:11:26.941" v="10494" actId="2696"/>
        <pc:sldMkLst>
          <pc:docMk/>
          <pc:sldMk cId="1231799334" sldId="457"/>
        </pc:sldMkLst>
      </pc:sldChg>
      <pc:sldChg chg="delSp modSp add mod ord modNotesTx">
        <pc:chgData name="Brook West" userId="b8bcd637-7a88-41b1-a3a9-02610fd2f53e" providerId="ADAL" clId="{6965C34E-B95F-4CBE-8A90-18986FD05704}" dt="2025-07-02T14:14:55.319" v="10656" actId="20577"/>
        <pc:sldMkLst>
          <pc:docMk/>
          <pc:sldMk cId="3612862556" sldId="457"/>
        </pc:sldMkLst>
      </pc:sldChg>
      <pc:sldMasterChg chg="add del addSldLayout delSldLayout">
        <pc:chgData name="Brook West" userId="b8bcd637-7a88-41b1-a3a9-02610fd2f53e" providerId="ADAL" clId="{6965C34E-B95F-4CBE-8A90-18986FD05704}" dt="2025-06-26T12:11:37.194" v="8444" actId="2696"/>
        <pc:sldMasterMkLst>
          <pc:docMk/>
          <pc:sldMasterMk cId="0" sldId="2147483648"/>
        </pc:sldMasterMkLst>
        <pc:sldLayoutChg chg="add del">
          <pc:chgData name="Brook West" userId="b8bcd637-7a88-41b1-a3a9-02610fd2f53e" providerId="ADAL" clId="{6965C34E-B95F-4CBE-8A90-18986FD05704}" dt="2025-06-26T12:11:37.194" v="8444" actId="2696"/>
          <pc:sldLayoutMkLst>
            <pc:docMk/>
            <pc:sldMasterMk cId="0" sldId="2147483648"/>
            <pc:sldLayoutMk cId="0" sldId="2147483675"/>
          </pc:sldLayoutMkLst>
        </pc:sldLayoutChg>
      </pc:sldMasterChg>
      <pc:sldMasterChg chg="del delSldLayout">
        <pc:chgData name="Brook West" userId="b8bcd637-7a88-41b1-a3a9-02610fd2f53e" providerId="ADAL" clId="{6965C34E-B95F-4CBE-8A90-18986FD05704}" dt="2025-06-05T10:40:30.587" v="1036" actId="2696"/>
        <pc:sldMasterMkLst>
          <pc:docMk/>
          <pc:sldMasterMk cId="3712116932" sldId="2147483670"/>
        </pc:sldMasterMkLst>
        <pc:sldLayoutChg chg="del">
          <pc:chgData name="Brook West" userId="b8bcd637-7a88-41b1-a3a9-02610fd2f53e" providerId="ADAL" clId="{6965C34E-B95F-4CBE-8A90-18986FD05704}" dt="2025-06-05T10:40:30.587" v="1036" actId="2696"/>
          <pc:sldLayoutMkLst>
            <pc:docMk/>
            <pc:sldMasterMk cId="3712116932" sldId="2147483670"/>
            <pc:sldLayoutMk cId="350563323" sldId="2147483671"/>
          </pc:sldLayoutMkLst>
        </pc:sldLayoutChg>
        <pc:sldLayoutChg chg="del">
          <pc:chgData name="Brook West" userId="b8bcd637-7a88-41b1-a3a9-02610fd2f53e" providerId="ADAL" clId="{6965C34E-B95F-4CBE-8A90-18986FD05704}" dt="2025-06-05T10:40:30.587" v="1036" actId="2696"/>
          <pc:sldLayoutMkLst>
            <pc:docMk/>
            <pc:sldMasterMk cId="3712116932" sldId="2147483670"/>
            <pc:sldLayoutMk cId="3761200024" sldId="2147483672"/>
          </pc:sldLayoutMkLst>
        </pc:sldLayoutChg>
        <pc:sldLayoutChg chg="del">
          <pc:chgData name="Brook West" userId="b8bcd637-7a88-41b1-a3a9-02610fd2f53e" providerId="ADAL" clId="{6965C34E-B95F-4CBE-8A90-18986FD05704}" dt="2025-06-05T10:40:30.587" v="1036" actId="2696"/>
          <pc:sldLayoutMkLst>
            <pc:docMk/>
            <pc:sldMasterMk cId="3712116932" sldId="2147483670"/>
            <pc:sldLayoutMk cId="3968522569" sldId="2147483673"/>
          </pc:sldLayoutMkLst>
        </pc:sldLayoutChg>
        <pc:sldLayoutChg chg="del">
          <pc:chgData name="Brook West" userId="b8bcd637-7a88-41b1-a3a9-02610fd2f53e" providerId="ADAL" clId="{6965C34E-B95F-4CBE-8A90-18986FD05704}" dt="2025-06-05T10:40:30.587" v="1036" actId="2696"/>
          <pc:sldLayoutMkLst>
            <pc:docMk/>
            <pc:sldMasterMk cId="3712116932" sldId="2147483670"/>
            <pc:sldLayoutMk cId="2272133284" sldId="2147483674"/>
          </pc:sldLayoutMkLst>
        </pc:sldLayoutChg>
        <pc:sldLayoutChg chg="del">
          <pc:chgData name="Brook West" userId="b8bcd637-7a88-41b1-a3a9-02610fd2f53e" providerId="ADAL" clId="{6965C34E-B95F-4CBE-8A90-18986FD05704}" dt="2025-06-05T10:40:30.587" v="1036" actId="2696"/>
          <pc:sldLayoutMkLst>
            <pc:docMk/>
            <pc:sldMasterMk cId="3712116932" sldId="2147483670"/>
            <pc:sldLayoutMk cId="4282843087" sldId="2147483675"/>
          </pc:sldLayoutMkLst>
        </pc:sldLayoutChg>
        <pc:sldLayoutChg chg="del">
          <pc:chgData name="Brook West" userId="b8bcd637-7a88-41b1-a3a9-02610fd2f53e" providerId="ADAL" clId="{6965C34E-B95F-4CBE-8A90-18986FD05704}" dt="2025-06-05T10:40:30.587" v="1036" actId="2696"/>
          <pc:sldLayoutMkLst>
            <pc:docMk/>
            <pc:sldMasterMk cId="3712116932" sldId="2147483670"/>
            <pc:sldLayoutMk cId="110146329" sldId="2147483676"/>
          </pc:sldLayoutMkLst>
        </pc:sldLayoutChg>
        <pc:sldLayoutChg chg="del">
          <pc:chgData name="Brook West" userId="b8bcd637-7a88-41b1-a3a9-02610fd2f53e" providerId="ADAL" clId="{6965C34E-B95F-4CBE-8A90-18986FD05704}" dt="2025-06-05T10:40:30.587" v="1036" actId="2696"/>
          <pc:sldLayoutMkLst>
            <pc:docMk/>
            <pc:sldMasterMk cId="3712116932" sldId="2147483670"/>
            <pc:sldLayoutMk cId="606087091" sldId="2147483677"/>
          </pc:sldLayoutMkLst>
        </pc:sldLayoutChg>
        <pc:sldLayoutChg chg="del">
          <pc:chgData name="Brook West" userId="b8bcd637-7a88-41b1-a3a9-02610fd2f53e" providerId="ADAL" clId="{6965C34E-B95F-4CBE-8A90-18986FD05704}" dt="2025-06-05T10:40:30.587" v="1036" actId="2696"/>
          <pc:sldLayoutMkLst>
            <pc:docMk/>
            <pc:sldMasterMk cId="3712116932" sldId="2147483670"/>
            <pc:sldLayoutMk cId="3905322783" sldId="2147483678"/>
          </pc:sldLayoutMkLst>
        </pc:sldLayoutChg>
        <pc:sldLayoutChg chg="del">
          <pc:chgData name="Brook West" userId="b8bcd637-7a88-41b1-a3a9-02610fd2f53e" providerId="ADAL" clId="{6965C34E-B95F-4CBE-8A90-18986FD05704}" dt="2025-06-05T10:40:30.587" v="1036" actId="2696"/>
          <pc:sldLayoutMkLst>
            <pc:docMk/>
            <pc:sldMasterMk cId="3712116932" sldId="2147483670"/>
            <pc:sldLayoutMk cId="3465515342" sldId="2147483679"/>
          </pc:sldLayoutMkLst>
        </pc:sldLayoutChg>
        <pc:sldLayoutChg chg="del">
          <pc:chgData name="Brook West" userId="b8bcd637-7a88-41b1-a3a9-02610fd2f53e" providerId="ADAL" clId="{6965C34E-B95F-4CBE-8A90-18986FD05704}" dt="2025-06-05T10:40:30.587" v="1036" actId="2696"/>
          <pc:sldLayoutMkLst>
            <pc:docMk/>
            <pc:sldMasterMk cId="3712116932" sldId="2147483670"/>
            <pc:sldLayoutMk cId="433934349" sldId="2147483680"/>
          </pc:sldLayoutMkLst>
        </pc:sldLayoutChg>
        <pc:sldLayoutChg chg="del">
          <pc:chgData name="Brook West" userId="b8bcd637-7a88-41b1-a3a9-02610fd2f53e" providerId="ADAL" clId="{6965C34E-B95F-4CBE-8A90-18986FD05704}" dt="2025-06-05T10:40:30.587" v="1036" actId="2696"/>
          <pc:sldLayoutMkLst>
            <pc:docMk/>
            <pc:sldMasterMk cId="3712116932" sldId="2147483670"/>
            <pc:sldLayoutMk cId="618506630" sldId="2147483681"/>
          </pc:sldLayoutMkLst>
        </pc:sldLayoutChg>
        <pc:sldLayoutChg chg="del">
          <pc:chgData name="Brook West" userId="b8bcd637-7a88-41b1-a3a9-02610fd2f53e" providerId="ADAL" clId="{6965C34E-B95F-4CBE-8A90-18986FD05704}" dt="2025-06-05T10:40:30.587" v="1036" actId="2696"/>
          <pc:sldLayoutMkLst>
            <pc:docMk/>
            <pc:sldMasterMk cId="3712116932" sldId="2147483670"/>
            <pc:sldLayoutMk cId="2076781255" sldId="2147483682"/>
          </pc:sldLayoutMkLst>
        </pc:sldLayoutChg>
        <pc:sldLayoutChg chg="del">
          <pc:chgData name="Brook West" userId="b8bcd637-7a88-41b1-a3a9-02610fd2f53e" providerId="ADAL" clId="{6965C34E-B95F-4CBE-8A90-18986FD05704}" dt="2025-06-05T10:40:30.587" v="1036" actId="2696"/>
          <pc:sldLayoutMkLst>
            <pc:docMk/>
            <pc:sldMasterMk cId="3712116932" sldId="2147483670"/>
            <pc:sldLayoutMk cId="2211396531" sldId="2147483683"/>
          </pc:sldLayoutMkLst>
        </pc:sldLayoutChg>
      </pc:sldMasterChg>
      <pc:sldMasterChg chg="modSldLayout">
        <pc:chgData name="Brook West" userId="b8bcd637-7a88-41b1-a3a9-02610fd2f53e" providerId="ADAL" clId="{6965C34E-B95F-4CBE-8A90-18986FD05704}" dt="2025-06-25T16:04:08.332" v="4847" actId="27028"/>
        <pc:sldMasterMkLst>
          <pc:docMk/>
          <pc:sldMasterMk cId="1980994809" sldId="2147483684"/>
        </pc:sldMasterMkLst>
        <pc:sldLayoutChg chg="replId">
          <pc:chgData name="Brook West" userId="b8bcd637-7a88-41b1-a3a9-02610fd2f53e" providerId="ADAL" clId="{6965C34E-B95F-4CBE-8A90-18986FD05704}" dt="2025-06-25T16:04:08.332" v="4847" actId="27028"/>
          <pc:sldLayoutMkLst>
            <pc:docMk/>
            <pc:sldMasterMk cId="1980994809" sldId="2147483684"/>
            <pc:sldLayoutMk cId="4146501098" sldId="2147483687"/>
          </pc:sldLayoutMkLst>
        </pc:sldLayoutChg>
      </pc:sldMasterChg>
      <pc:sldMasterChg chg="replId modSldLayout">
        <pc:chgData name="Brook West" userId="b8bcd637-7a88-41b1-a3a9-02610fd2f53e" providerId="ADAL" clId="{6965C34E-B95F-4CBE-8A90-18986FD05704}" dt="2025-06-25T16:04:20.105" v="4849" actId="27028"/>
        <pc:sldMasterMkLst>
          <pc:docMk/>
          <pc:sldMasterMk cId="1295668049" sldId="2147483686"/>
        </pc:sldMasterMkLst>
        <pc:sldLayoutChg chg="replId">
          <pc:chgData name="Brook West" userId="b8bcd637-7a88-41b1-a3a9-02610fd2f53e" providerId="ADAL" clId="{6965C34E-B95F-4CBE-8A90-18986FD05704}" dt="2025-06-25T16:04:20.105" v="4849" actId="27028"/>
          <pc:sldLayoutMkLst>
            <pc:docMk/>
            <pc:sldMasterMk cId="1295668049" sldId="2147483686"/>
            <pc:sldLayoutMk cId="438355340" sldId="2147483688"/>
          </pc:sldLayoutMkLst>
        </pc:sldLayoutChg>
      </pc:sldMasterChg>
      <pc:sldMasterChg chg="add replId addSldLayout">
        <pc:chgData name="Brook West" userId="b8bcd637-7a88-41b1-a3a9-02610fd2f53e" providerId="ADAL" clId="{6965C34E-B95F-4CBE-8A90-18986FD05704}" dt="2025-06-26T12:08:33.532" v="8418" actId="27028"/>
        <pc:sldMasterMkLst>
          <pc:docMk/>
          <pc:sldMasterMk cId="1995251725" sldId="2147483689"/>
        </pc:sldMasterMkLst>
        <pc:sldLayoutChg chg="add">
          <pc:chgData name="Brook West" userId="b8bcd637-7a88-41b1-a3a9-02610fd2f53e" providerId="ADAL" clId="{6965C34E-B95F-4CBE-8A90-18986FD05704}" dt="2025-06-25T16:04:20.105" v="4849" actId="27028"/>
          <pc:sldLayoutMkLst>
            <pc:docMk/>
            <pc:sldMasterMk cId="1995251725" sldId="2147483689"/>
            <pc:sldLayoutMk cId="761190399" sldId="2147483650"/>
          </pc:sldLayoutMkLst>
        </pc:sldLayoutChg>
        <pc:sldLayoutChg chg="add">
          <pc:chgData name="Brook West" userId="b8bcd637-7a88-41b1-a3a9-02610fd2f53e" providerId="ADAL" clId="{6965C34E-B95F-4CBE-8A90-18986FD05704}" dt="2025-06-25T16:04:08.332" v="4847" actId="27028"/>
          <pc:sldLayoutMkLst>
            <pc:docMk/>
            <pc:sldMasterMk cId="1995251725" sldId="2147483689"/>
            <pc:sldLayoutMk cId="3316650965" sldId="2147483654"/>
          </pc:sldLayoutMkLst>
        </pc:sldLayoutChg>
      </pc:sldMasterChg>
    </pc:docChg>
  </pc:docChgLst>
  <pc:docChgLst>
    <pc:chgData name="Brook West" userId="b8bcd637-7a88-41b1-a3a9-02610fd2f53e" providerId="ADAL" clId="{38DF7EF3-45A0-4C2B-88D2-FD36AA47F081}"/>
    <pc:docChg chg="custSel addSld delSld modSld sldOrd">
      <pc:chgData name="Brook West" userId="b8bcd637-7a88-41b1-a3a9-02610fd2f53e" providerId="ADAL" clId="{38DF7EF3-45A0-4C2B-88D2-FD36AA47F081}" dt="2025-07-02T13:02:25.432" v="1325" actId="1076"/>
      <pc:docMkLst>
        <pc:docMk/>
      </pc:docMkLst>
      <pc:sldChg chg="modSp mod">
        <pc:chgData name="Brook West" userId="b8bcd637-7a88-41b1-a3a9-02610fd2f53e" providerId="ADAL" clId="{38DF7EF3-45A0-4C2B-88D2-FD36AA47F081}" dt="2025-07-02T12:30:30.112" v="284" actId="255"/>
        <pc:sldMkLst>
          <pc:docMk/>
          <pc:sldMk cId="3547455788" sldId="358"/>
        </pc:sldMkLst>
      </pc:sldChg>
      <pc:sldChg chg="modSp mod modNotesTx">
        <pc:chgData name="Brook West" userId="b8bcd637-7a88-41b1-a3a9-02610fd2f53e" providerId="ADAL" clId="{38DF7EF3-45A0-4C2B-88D2-FD36AA47F081}" dt="2025-07-02T12:40:27.690" v="1086" actId="1076"/>
        <pc:sldMkLst>
          <pc:docMk/>
          <pc:sldMk cId="4169297837" sldId="389"/>
        </pc:sldMkLst>
      </pc:sldChg>
      <pc:sldChg chg="modSp mod">
        <pc:chgData name="Brook West" userId="b8bcd637-7a88-41b1-a3a9-02610fd2f53e" providerId="ADAL" clId="{38DF7EF3-45A0-4C2B-88D2-FD36AA47F081}" dt="2025-07-02T12:34:34.485" v="461" actId="255"/>
        <pc:sldMkLst>
          <pc:docMk/>
          <pc:sldMk cId="908323017" sldId="399"/>
        </pc:sldMkLst>
      </pc:sldChg>
      <pc:sldChg chg="ord modNotesTx">
        <pc:chgData name="Brook West" userId="b8bcd637-7a88-41b1-a3a9-02610fd2f53e" providerId="ADAL" clId="{38DF7EF3-45A0-4C2B-88D2-FD36AA47F081}" dt="2025-07-02T12:21:10.093" v="240" actId="20577"/>
        <pc:sldMkLst>
          <pc:docMk/>
          <pc:sldMk cId="1607193509" sldId="404"/>
        </pc:sldMkLst>
      </pc:sldChg>
      <pc:sldChg chg="modSp mod">
        <pc:chgData name="Brook West" userId="b8bcd637-7a88-41b1-a3a9-02610fd2f53e" providerId="ADAL" clId="{38DF7EF3-45A0-4C2B-88D2-FD36AA47F081}" dt="2025-07-02T12:57:15.972" v="1268" actId="20577"/>
        <pc:sldMkLst>
          <pc:docMk/>
          <pc:sldMk cId="1783117607" sldId="405"/>
        </pc:sldMkLst>
      </pc:sldChg>
      <pc:sldChg chg="addSp delSp modSp mod ord">
        <pc:chgData name="Brook West" userId="b8bcd637-7a88-41b1-a3a9-02610fd2f53e" providerId="ADAL" clId="{38DF7EF3-45A0-4C2B-88D2-FD36AA47F081}" dt="2025-07-02T13:02:25.432" v="1325" actId="1076"/>
        <pc:sldMkLst>
          <pc:docMk/>
          <pc:sldMk cId="3317771262" sldId="406"/>
        </pc:sldMkLst>
      </pc:sldChg>
      <pc:sldChg chg="ord modNotesTx">
        <pc:chgData name="Brook West" userId="b8bcd637-7a88-41b1-a3a9-02610fd2f53e" providerId="ADAL" clId="{38DF7EF3-45A0-4C2B-88D2-FD36AA47F081}" dt="2025-07-02T13:00:11.132" v="1275"/>
        <pc:sldMkLst>
          <pc:docMk/>
          <pc:sldMk cId="3105939225" sldId="419"/>
        </pc:sldMkLst>
      </pc:sldChg>
      <pc:sldChg chg="del">
        <pc:chgData name="Brook West" userId="b8bcd637-7a88-41b1-a3a9-02610fd2f53e" providerId="ADAL" clId="{38DF7EF3-45A0-4C2B-88D2-FD36AA47F081}" dt="2025-07-02T12:34:18.523" v="459" actId="2696"/>
        <pc:sldMkLst>
          <pc:docMk/>
          <pc:sldMk cId="522199211" sldId="420"/>
        </pc:sldMkLst>
      </pc:sldChg>
      <pc:sldChg chg="del">
        <pc:chgData name="Brook West" userId="b8bcd637-7a88-41b1-a3a9-02610fd2f53e" providerId="ADAL" clId="{38DF7EF3-45A0-4C2B-88D2-FD36AA47F081}" dt="2025-07-02T12:33:58.558" v="412" actId="2696"/>
        <pc:sldMkLst>
          <pc:docMk/>
          <pc:sldMk cId="3677773008" sldId="421"/>
        </pc:sldMkLst>
      </pc:sldChg>
      <pc:sldChg chg="del">
        <pc:chgData name="Brook West" userId="b8bcd637-7a88-41b1-a3a9-02610fd2f53e" providerId="ADAL" clId="{38DF7EF3-45A0-4C2B-88D2-FD36AA47F081}" dt="2025-07-02T12:34:01.149" v="413" actId="2696"/>
        <pc:sldMkLst>
          <pc:docMk/>
          <pc:sldMk cId="3511199872" sldId="422"/>
        </pc:sldMkLst>
      </pc:sldChg>
      <pc:sldChg chg="del">
        <pc:chgData name="Brook West" userId="b8bcd637-7a88-41b1-a3a9-02610fd2f53e" providerId="ADAL" clId="{38DF7EF3-45A0-4C2B-88D2-FD36AA47F081}" dt="2025-07-02T12:34:23.537" v="460" actId="2696"/>
        <pc:sldMkLst>
          <pc:docMk/>
          <pc:sldMk cId="4047366198" sldId="423"/>
        </pc:sldMkLst>
      </pc:sldChg>
      <pc:sldChg chg="del">
        <pc:chgData name="Brook West" userId="b8bcd637-7a88-41b1-a3a9-02610fd2f53e" providerId="ADAL" clId="{38DF7EF3-45A0-4C2B-88D2-FD36AA47F081}" dt="2025-07-02T12:21:21.021" v="241" actId="2696"/>
        <pc:sldMkLst>
          <pc:docMk/>
          <pc:sldMk cId="1937953615" sldId="436"/>
        </pc:sldMkLst>
      </pc:sldChg>
      <pc:sldChg chg="ord">
        <pc:chgData name="Brook West" userId="b8bcd637-7a88-41b1-a3a9-02610fd2f53e" providerId="ADAL" clId="{38DF7EF3-45A0-4C2B-88D2-FD36AA47F081}" dt="2025-07-02T12:41:50.457" v="1088"/>
        <pc:sldMkLst>
          <pc:docMk/>
          <pc:sldMk cId="4050755308" sldId="437"/>
        </pc:sldMkLst>
      </pc:sldChg>
      <pc:sldChg chg="ord">
        <pc:chgData name="Brook West" userId="b8bcd637-7a88-41b1-a3a9-02610fd2f53e" providerId="ADAL" clId="{38DF7EF3-45A0-4C2B-88D2-FD36AA47F081}" dt="2025-07-02T12:41:50.457" v="1088"/>
        <pc:sldMkLst>
          <pc:docMk/>
          <pc:sldMk cId="2355066098" sldId="438"/>
        </pc:sldMkLst>
      </pc:sldChg>
      <pc:sldChg chg="ord">
        <pc:chgData name="Brook West" userId="b8bcd637-7a88-41b1-a3a9-02610fd2f53e" providerId="ADAL" clId="{38DF7EF3-45A0-4C2B-88D2-FD36AA47F081}" dt="2025-07-02T12:41:50.457" v="1088"/>
        <pc:sldMkLst>
          <pc:docMk/>
          <pc:sldMk cId="1336611364" sldId="439"/>
        </pc:sldMkLst>
      </pc:sldChg>
      <pc:sldChg chg="ord">
        <pc:chgData name="Brook West" userId="b8bcd637-7a88-41b1-a3a9-02610fd2f53e" providerId="ADAL" clId="{38DF7EF3-45A0-4C2B-88D2-FD36AA47F081}" dt="2025-07-02T12:42:18.510" v="1090"/>
        <pc:sldMkLst>
          <pc:docMk/>
          <pc:sldMk cId="359292414" sldId="440"/>
        </pc:sldMkLst>
      </pc:sldChg>
      <pc:sldChg chg="ord">
        <pc:chgData name="Brook West" userId="b8bcd637-7a88-41b1-a3a9-02610fd2f53e" providerId="ADAL" clId="{38DF7EF3-45A0-4C2B-88D2-FD36AA47F081}" dt="2025-07-02T12:42:18.510" v="1090"/>
        <pc:sldMkLst>
          <pc:docMk/>
          <pc:sldMk cId="3582664368" sldId="441"/>
        </pc:sldMkLst>
      </pc:sldChg>
      <pc:sldChg chg="addSp delSp modSp add mod ord modNotesTx">
        <pc:chgData name="Brook West" userId="b8bcd637-7a88-41b1-a3a9-02610fd2f53e" providerId="ADAL" clId="{38DF7EF3-45A0-4C2B-88D2-FD36AA47F081}" dt="2025-07-02T12:58:19.951" v="1271"/>
        <pc:sldMkLst>
          <pc:docMk/>
          <pc:sldMk cId="3720205652" sldId="442"/>
        </pc:sldMkLst>
      </pc:sldChg>
      <pc:sldChg chg="addSp delSp modSp add mod modNotesTx">
        <pc:chgData name="Brook West" userId="b8bcd637-7a88-41b1-a3a9-02610fd2f53e" providerId="ADAL" clId="{38DF7EF3-45A0-4C2B-88D2-FD36AA47F081}" dt="2025-07-02T12:55:52.216" v="1220" actId="1076"/>
        <pc:sldMkLst>
          <pc:docMk/>
          <pc:sldMk cId="259111091" sldId="443"/>
        </pc:sldMkLst>
      </pc:sldChg>
      <pc:sldChg chg="addSp delSp modSp add mod">
        <pc:chgData name="Brook West" userId="b8bcd637-7a88-41b1-a3a9-02610fd2f53e" providerId="ADAL" clId="{38DF7EF3-45A0-4C2B-88D2-FD36AA47F081}" dt="2025-07-02T12:56:36.485" v="1231" actId="1076"/>
        <pc:sldMkLst>
          <pc:docMk/>
          <pc:sldMk cId="2388566851" sldId="444"/>
        </pc:sldMkLst>
      </pc:sldChg>
      <pc:sldChg chg="add">
        <pc:chgData name="Brook West" userId="b8bcd637-7a88-41b1-a3a9-02610fd2f53e" providerId="ADAL" clId="{38DF7EF3-45A0-4C2B-88D2-FD36AA47F081}" dt="2025-07-02T12:58:06.938" v="1269" actId="2890"/>
        <pc:sldMkLst>
          <pc:docMk/>
          <pc:sldMk cId="1795949898" sldId="445"/>
        </pc:sldMkLst>
      </pc:sldChg>
    </pc:docChg>
  </pc:docChgLst>
  <pc:docChgLst>
    <pc:chgData name="Brook West" userId="b8bcd637-7a88-41b1-a3a9-02610fd2f53e" providerId="ADAL" clId="{8A352E69-5852-4B35-9A62-D24D3E32A9C9}"/>
    <pc:docChg chg="undo redo custSel addSld delSld modSld sldOrd addMainMaster modMainMaster">
      <pc:chgData name="Brook West" userId="b8bcd637-7a88-41b1-a3a9-02610fd2f53e" providerId="ADAL" clId="{8A352E69-5852-4B35-9A62-D24D3E32A9C9}" dt="2025-06-02T18:20:13.940" v="10373" actId="6549"/>
      <pc:docMkLst>
        <pc:docMk/>
      </pc:docMkLst>
      <pc:sldChg chg="modSp mod modNotesTx">
        <pc:chgData name="Brook West" userId="b8bcd637-7a88-41b1-a3a9-02610fd2f53e" providerId="ADAL" clId="{8A352E69-5852-4B35-9A62-D24D3E32A9C9}" dt="2025-06-01T15:19:18.782" v="6178" actId="20577"/>
        <pc:sldMkLst>
          <pc:docMk/>
          <pc:sldMk cId="1367925670" sldId="256"/>
        </pc:sldMkLst>
      </pc:sldChg>
      <pc:sldChg chg="modSp mod">
        <pc:chgData name="Brook West" userId="b8bcd637-7a88-41b1-a3a9-02610fd2f53e" providerId="ADAL" clId="{8A352E69-5852-4B35-9A62-D24D3E32A9C9}" dt="2025-04-28T13:45:18.219" v="0" actId="1076"/>
        <pc:sldMkLst>
          <pc:docMk/>
          <pc:sldMk cId="2152065383" sldId="257"/>
        </pc:sldMkLst>
      </pc:sldChg>
      <pc:sldChg chg="modSp mod">
        <pc:chgData name="Brook West" userId="b8bcd637-7a88-41b1-a3a9-02610fd2f53e" providerId="ADAL" clId="{8A352E69-5852-4B35-9A62-D24D3E32A9C9}" dt="2025-06-02T16:33:30.192" v="8956" actId="20577"/>
        <pc:sldMkLst>
          <pc:docMk/>
          <pc:sldMk cId="1567240566" sldId="258"/>
        </pc:sldMkLst>
      </pc:sldChg>
      <pc:sldChg chg="add">
        <pc:chgData name="Brook West" userId="b8bcd637-7a88-41b1-a3a9-02610fd2f53e" providerId="ADAL" clId="{8A352E69-5852-4B35-9A62-D24D3E32A9C9}" dt="2025-04-28T13:45:24.770" v="1" actId="2890"/>
        <pc:sldMkLst>
          <pc:docMk/>
          <pc:sldMk cId="749694900" sldId="259"/>
        </pc:sldMkLst>
      </pc:sldChg>
      <pc:sldChg chg="addSp modSp add mod">
        <pc:chgData name="Brook West" userId="b8bcd637-7a88-41b1-a3a9-02610fd2f53e" providerId="ADAL" clId="{8A352E69-5852-4B35-9A62-D24D3E32A9C9}" dt="2025-04-30T19:40:25.782" v="894" actId="1076"/>
        <pc:sldMkLst>
          <pc:docMk/>
          <pc:sldMk cId="911777618" sldId="260"/>
        </pc:sldMkLst>
      </pc:sldChg>
      <pc:sldChg chg="addSp delSp modSp add mod modNotesTx">
        <pc:chgData name="Brook West" userId="b8bcd637-7a88-41b1-a3a9-02610fd2f53e" providerId="ADAL" clId="{8A352E69-5852-4B35-9A62-D24D3E32A9C9}" dt="2025-06-01T16:12:39.020" v="7011" actId="1076"/>
        <pc:sldMkLst>
          <pc:docMk/>
          <pc:sldMk cId="2254952212" sldId="261"/>
        </pc:sldMkLst>
      </pc:sldChg>
      <pc:sldChg chg="modSp add mod modNotesTx">
        <pc:chgData name="Brook West" userId="b8bcd637-7a88-41b1-a3a9-02610fd2f53e" providerId="ADAL" clId="{8A352E69-5852-4B35-9A62-D24D3E32A9C9}" dt="2025-04-30T19:07:21.299" v="422" actId="20577"/>
        <pc:sldMkLst>
          <pc:docMk/>
          <pc:sldMk cId="281637892" sldId="262"/>
        </pc:sldMkLst>
      </pc:sldChg>
      <pc:sldChg chg="delSp add mod ord modNotesTx">
        <pc:chgData name="Brook West" userId="b8bcd637-7a88-41b1-a3a9-02610fd2f53e" providerId="ADAL" clId="{8A352E69-5852-4B35-9A62-D24D3E32A9C9}" dt="2025-04-30T19:20:53.755" v="494" actId="20577"/>
        <pc:sldMkLst>
          <pc:docMk/>
          <pc:sldMk cId="1807219289" sldId="263"/>
        </pc:sldMkLst>
      </pc:sldChg>
      <pc:sldChg chg="add">
        <pc:chgData name="Brook West" userId="b8bcd637-7a88-41b1-a3a9-02610fd2f53e" providerId="ADAL" clId="{8A352E69-5852-4B35-9A62-D24D3E32A9C9}" dt="2025-04-30T19:20:57.598" v="495" actId="2890"/>
        <pc:sldMkLst>
          <pc:docMk/>
          <pc:sldMk cId="50605817" sldId="264"/>
        </pc:sldMkLst>
      </pc:sldChg>
      <pc:sldChg chg="add">
        <pc:chgData name="Brook West" userId="b8bcd637-7a88-41b1-a3a9-02610fd2f53e" providerId="ADAL" clId="{8A352E69-5852-4B35-9A62-D24D3E32A9C9}" dt="2025-04-30T19:21:00.759" v="496" actId="2890"/>
        <pc:sldMkLst>
          <pc:docMk/>
          <pc:sldMk cId="4065988471" sldId="265"/>
        </pc:sldMkLst>
      </pc:sldChg>
      <pc:sldChg chg="delSp add mod ord modNotesTx">
        <pc:chgData name="Brook West" userId="b8bcd637-7a88-41b1-a3a9-02610fd2f53e" providerId="ADAL" clId="{8A352E69-5852-4B35-9A62-D24D3E32A9C9}" dt="2025-04-30T19:21:27.291" v="501"/>
        <pc:sldMkLst>
          <pc:docMk/>
          <pc:sldMk cId="1255556706" sldId="266"/>
        </pc:sldMkLst>
      </pc:sldChg>
      <pc:sldChg chg="add ord">
        <pc:chgData name="Brook West" userId="b8bcd637-7a88-41b1-a3a9-02610fd2f53e" providerId="ADAL" clId="{8A352E69-5852-4B35-9A62-D24D3E32A9C9}" dt="2025-04-30T19:21:31.273" v="504"/>
        <pc:sldMkLst>
          <pc:docMk/>
          <pc:sldMk cId="4162092113" sldId="267"/>
        </pc:sldMkLst>
      </pc:sldChg>
      <pc:sldChg chg="add ord">
        <pc:chgData name="Brook West" userId="b8bcd637-7a88-41b1-a3a9-02610fd2f53e" providerId="ADAL" clId="{8A352E69-5852-4B35-9A62-D24D3E32A9C9}" dt="2025-04-30T19:21:36.021" v="507"/>
        <pc:sldMkLst>
          <pc:docMk/>
          <pc:sldMk cId="1939095500" sldId="268"/>
        </pc:sldMkLst>
      </pc:sldChg>
      <pc:sldChg chg="addSp delSp modSp add mod ord modNotesTx">
        <pc:chgData name="Brook West" userId="b8bcd637-7a88-41b1-a3a9-02610fd2f53e" providerId="ADAL" clId="{8A352E69-5852-4B35-9A62-D24D3E32A9C9}" dt="2025-05-01T16:29:38.753" v="2484" actId="21"/>
        <pc:sldMkLst>
          <pc:docMk/>
          <pc:sldMk cId="3519133996" sldId="269"/>
        </pc:sldMkLst>
      </pc:sldChg>
      <pc:sldChg chg="addSp delSp modSp add mod modNotesTx">
        <pc:chgData name="Brook West" userId="b8bcd637-7a88-41b1-a3a9-02610fd2f53e" providerId="ADAL" clId="{8A352E69-5852-4B35-9A62-D24D3E32A9C9}" dt="2025-06-02T16:06:08.113" v="8579" actId="1076"/>
        <pc:sldMkLst>
          <pc:docMk/>
          <pc:sldMk cId="1991839448" sldId="270"/>
        </pc:sldMkLst>
      </pc:sldChg>
      <pc:sldChg chg="add ord">
        <pc:chgData name="Brook West" userId="b8bcd637-7a88-41b1-a3a9-02610fd2f53e" providerId="ADAL" clId="{8A352E69-5852-4B35-9A62-D24D3E32A9C9}" dt="2025-05-01T11:48:47.162" v="1275"/>
        <pc:sldMkLst>
          <pc:docMk/>
          <pc:sldMk cId="3070569205" sldId="271"/>
        </pc:sldMkLst>
      </pc:sldChg>
      <pc:sldChg chg="modSp add mod">
        <pc:chgData name="Brook West" userId="b8bcd637-7a88-41b1-a3a9-02610fd2f53e" providerId="ADAL" clId="{8A352E69-5852-4B35-9A62-D24D3E32A9C9}" dt="2025-06-02T16:29:02.392" v="8951" actId="20577"/>
        <pc:sldMkLst>
          <pc:docMk/>
          <pc:sldMk cId="3663589364" sldId="272"/>
        </pc:sldMkLst>
      </pc:sldChg>
      <pc:sldChg chg="add del ord">
        <pc:chgData name="Brook West" userId="b8bcd637-7a88-41b1-a3a9-02610fd2f53e" providerId="ADAL" clId="{8A352E69-5852-4B35-9A62-D24D3E32A9C9}" dt="2025-05-01T16:54:05.473" v="3336" actId="2696"/>
        <pc:sldMkLst>
          <pc:docMk/>
          <pc:sldMk cId="2484292409" sldId="273"/>
        </pc:sldMkLst>
      </pc:sldChg>
      <pc:sldChg chg="delSp add mod modNotesTx">
        <pc:chgData name="Brook West" userId="b8bcd637-7a88-41b1-a3a9-02610fd2f53e" providerId="ADAL" clId="{8A352E69-5852-4B35-9A62-D24D3E32A9C9}" dt="2025-05-01T11:49:40.442" v="1284" actId="20577"/>
        <pc:sldMkLst>
          <pc:docMk/>
          <pc:sldMk cId="106633564" sldId="274"/>
        </pc:sldMkLst>
      </pc:sldChg>
      <pc:sldChg chg="addSp modSp add modNotesTx">
        <pc:chgData name="Brook West" userId="b8bcd637-7a88-41b1-a3a9-02610fd2f53e" providerId="ADAL" clId="{8A352E69-5852-4B35-9A62-D24D3E32A9C9}" dt="2025-05-02T17:35:06.328" v="3664" actId="20577"/>
        <pc:sldMkLst>
          <pc:docMk/>
          <pc:sldMk cId="4062314036" sldId="275"/>
        </pc:sldMkLst>
      </pc:sldChg>
      <pc:sldChg chg="add modNotesTx">
        <pc:chgData name="Brook West" userId="b8bcd637-7a88-41b1-a3a9-02610fd2f53e" providerId="ADAL" clId="{8A352E69-5852-4B35-9A62-D24D3E32A9C9}" dt="2025-05-01T11:57:55.196" v="1559" actId="20577"/>
        <pc:sldMkLst>
          <pc:docMk/>
          <pc:sldMk cId="2681882414" sldId="355"/>
        </pc:sldMkLst>
      </pc:sldChg>
      <pc:sldChg chg="add">
        <pc:chgData name="Brook West" userId="b8bcd637-7a88-41b1-a3a9-02610fd2f53e" providerId="ADAL" clId="{8A352E69-5852-4B35-9A62-D24D3E32A9C9}" dt="2025-05-01T11:58:43.695" v="1560" actId="2890"/>
        <pc:sldMkLst>
          <pc:docMk/>
          <pc:sldMk cId="2814422704" sldId="356"/>
        </pc:sldMkLst>
      </pc:sldChg>
      <pc:sldChg chg="modSp add mod">
        <pc:chgData name="Brook West" userId="b8bcd637-7a88-41b1-a3a9-02610fd2f53e" providerId="ADAL" clId="{8A352E69-5852-4B35-9A62-D24D3E32A9C9}" dt="2025-05-01T11:58:51.818" v="1582" actId="20577"/>
        <pc:sldMkLst>
          <pc:docMk/>
          <pc:sldMk cId="2715830582" sldId="357"/>
        </pc:sldMkLst>
      </pc:sldChg>
      <pc:sldChg chg="modSp add mod">
        <pc:chgData name="Brook West" userId="b8bcd637-7a88-41b1-a3a9-02610fd2f53e" providerId="ADAL" clId="{8A352E69-5852-4B35-9A62-D24D3E32A9C9}" dt="2025-06-02T16:22:50.355" v="8911" actId="20577"/>
        <pc:sldMkLst>
          <pc:docMk/>
          <pc:sldMk cId="3547455788" sldId="358"/>
        </pc:sldMkLst>
      </pc:sldChg>
      <pc:sldChg chg="add del">
        <pc:chgData name="Brook West" userId="b8bcd637-7a88-41b1-a3a9-02610fd2f53e" providerId="ADAL" clId="{8A352E69-5852-4B35-9A62-D24D3E32A9C9}" dt="2025-05-01T12:55:41.536" v="1600" actId="2696"/>
        <pc:sldMkLst>
          <pc:docMk/>
          <pc:sldMk cId="3532689564" sldId="359"/>
        </pc:sldMkLst>
      </pc:sldChg>
      <pc:sldChg chg="addSp delSp modSp add mod ord">
        <pc:chgData name="Brook West" userId="b8bcd637-7a88-41b1-a3a9-02610fd2f53e" providerId="ADAL" clId="{8A352E69-5852-4B35-9A62-D24D3E32A9C9}" dt="2025-05-02T16:29:02.791" v="3417" actId="255"/>
        <pc:sldMkLst>
          <pc:docMk/>
          <pc:sldMk cId="3134417838" sldId="360"/>
        </pc:sldMkLst>
      </pc:sldChg>
      <pc:sldChg chg="add del">
        <pc:chgData name="Brook West" userId="b8bcd637-7a88-41b1-a3a9-02610fd2f53e" providerId="ADAL" clId="{8A352E69-5852-4B35-9A62-D24D3E32A9C9}" dt="2025-05-01T12:56:41.383" v="1605" actId="2696"/>
        <pc:sldMkLst>
          <pc:docMk/>
          <pc:sldMk cId="434182379" sldId="361"/>
        </pc:sldMkLst>
      </pc:sldChg>
      <pc:sldChg chg="add del">
        <pc:chgData name="Brook West" userId="b8bcd637-7a88-41b1-a3a9-02610fd2f53e" providerId="ADAL" clId="{8A352E69-5852-4B35-9A62-D24D3E32A9C9}" dt="2025-05-01T16:54:10.536" v="3337" actId="2696"/>
        <pc:sldMkLst>
          <pc:docMk/>
          <pc:sldMk cId="2020738709" sldId="361"/>
        </pc:sldMkLst>
      </pc:sldChg>
      <pc:sldChg chg="addSp modSp add mod">
        <pc:chgData name="Brook West" userId="b8bcd637-7a88-41b1-a3a9-02610fd2f53e" providerId="ADAL" clId="{8A352E69-5852-4B35-9A62-D24D3E32A9C9}" dt="2025-05-02T16:28:13.701" v="3413" actId="20577"/>
        <pc:sldMkLst>
          <pc:docMk/>
          <pc:sldMk cId="1325777556" sldId="366"/>
        </pc:sldMkLst>
      </pc:sldChg>
      <pc:sldChg chg="addSp modSp add mod">
        <pc:chgData name="Brook West" userId="b8bcd637-7a88-41b1-a3a9-02610fd2f53e" providerId="ADAL" clId="{8A352E69-5852-4B35-9A62-D24D3E32A9C9}" dt="2025-05-02T16:35:29.118" v="3475"/>
        <pc:sldMkLst>
          <pc:docMk/>
          <pc:sldMk cId="2337175691" sldId="367"/>
        </pc:sldMkLst>
      </pc:sldChg>
      <pc:sldChg chg="delSp modSp add del mod modNotesTx">
        <pc:chgData name="Brook West" userId="b8bcd637-7a88-41b1-a3a9-02610fd2f53e" providerId="ADAL" clId="{8A352E69-5852-4B35-9A62-D24D3E32A9C9}" dt="2025-05-05T16:34:37.250" v="3739" actId="2696"/>
        <pc:sldMkLst>
          <pc:docMk/>
          <pc:sldMk cId="3319684423" sldId="368"/>
        </pc:sldMkLst>
      </pc:sldChg>
      <pc:sldChg chg="addSp delSp modSp add mod modNotesTx">
        <pc:chgData name="Brook West" userId="b8bcd637-7a88-41b1-a3a9-02610fd2f53e" providerId="ADAL" clId="{8A352E69-5852-4B35-9A62-D24D3E32A9C9}" dt="2025-05-05T19:22:22.762" v="5666" actId="20577"/>
        <pc:sldMkLst>
          <pc:docMk/>
          <pc:sldMk cId="1429414199" sldId="369"/>
        </pc:sldMkLst>
      </pc:sldChg>
      <pc:sldChg chg="addSp modSp add mod modNotesTx">
        <pc:chgData name="Brook West" userId="b8bcd637-7a88-41b1-a3a9-02610fd2f53e" providerId="ADAL" clId="{8A352E69-5852-4B35-9A62-D24D3E32A9C9}" dt="2025-06-01T16:39:43.045" v="7152" actId="1076"/>
        <pc:sldMkLst>
          <pc:docMk/>
          <pc:sldMk cId="3953144645" sldId="370"/>
        </pc:sldMkLst>
      </pc:sldChg>
      <pc:sldChg chg="addSp delSp modSp add mod modNotesTx">
        <pc:chgData name="Brook West" userId="b8bcd637-7a88-41b1-a3a9-02610fd2f53e" providerId="ADAL" clId="{8A352E69-5852-4B35-9A62-D24D3E32A9C9}" dt="2025-05-23T14:52:07.589" v="5812" actId="167"/>
        <pc:sldMkLst>
          <pc:docMk/>
          <pc:sldMk cId="3977289350" sldId="371"/>
        </pc:sldMkLst>
      </pc:sldChg>
      <pc:sldChg chg="modSp add mod">
        <pc:chgData name="Brook West" userId="b8bcd637-7a88-41b1-a3a9-02610fd2f53e" providerId="ADAL" clId="{8A352E69-5852-4B35-9A62-D24D3E32A9C9}" dt="2025-05-05T17:48:41.793" v="4348" actId="1076"/>
        <pc:sldMkLst>
          <pc:docMk/>
          <pc:sldMk cId="2348603496" sldId="372"/>
        </pc:sldMkLst>
      </pc:sldChg>
      <pc:sldChg chg="addSp delSp modSp add mod ord">
        <pc:chgData name="Brook West" userId="b8bcd637-7a88-41b1-a3a9-02610fd2f53e" providerId="ADAL" clId="{8A352E69-5852-4B35-9A62-D24D3E32A9C9}" dt="2025-05-23T15:17:15.086" v="5929" actId="208"/>
        <pc:sldMkLst>
          <pc:docMk/>
          <pc:sldMk cId="1380032412" sldId="373"/>
        </pc:sldMkLst>
      </pc:sldChg>
      <pc:sldChg chg="modSp add mod">
        <pc:chgData name="Brook West" userId="b8bcd637-7a88-41b1-a3a9-02610fd2f53e" providerId="ADAL" clId="{8A352E69-5852-4B35-9A62-D24D3E32A9C9}" dt="2025-05-05T19:11:26.135" v="5143" actId="1076"/>
        <pc:sldMkLst>
          <pc:docMk/>
          <pc:sldMk cId="3014220023" sldId="374"/>
        </pc:sldMkLst>
      </pc:sldChg>
      <pc:sldChg chg="modSp add mod">
        <pc:chgData name="Brook West" userId="b8bcd637-7a88-41b1-a3a9-02610fd2f53e" providerId="ADAL" clId="{8A352E69-5852-4B35-9A62-D24D3E32A9C9}" dt="2025-05-05T19:14:01.739" v="5312" actId="20577"/>
        <pc:sldMkLst>
          <pc:docMk/>
          <pc:sldMk cId="1424750670" sldId="375"/>
        </pc:sldMkLst>
      </pc:sldChg>
      <pc:sldChg chg="add">
        <pc:chgData name="Brook West" userId="b8bcd637-7a88-41b1-a3a9-02610fd2f53e" providerId="ADAL" clId="{8A352E69-5852-4B35-9A62-D24D3E32A9C9}" dt="2025-05-05T18:19:17.782" v="5029" actId="2890"/>
        <pc:sldMkLst>
          <pc:docMk/>
          <pc:sldMk cId="1294683482" sldId="376"/>
        </pc:sldMkLst>
      </pc:sldChg>
      <pc:sldChg chg="add">
        <pc:chgData name="Brook West" userId="b8bcd637-7a88-41b1-a3a9-02610fd2f53e" providerId="ADAL" clId="{8A352E69-5852-4B35-9A62-D24D3E32A9C9}" dt="2025-05-05T18:19:20.120" v="5030" actId="2890"/>
        <pc:sldMkLst>
          <pc:docMk/>
          <pc:sldMk cId="1337532790" sldId="377"/>
        </pc:sldMkLst>
      </pc:sldChg>
      <pc:sldChg chg="addSp modSp add mod modNotesTx">
        <pc:chgData name="Brook West" userId="b8bcd637-7a88-41b1-a3a9-02610fd2f53e" providerId="ADAL" clId="{8A352E69-5852-4B35-9A62-D24D3E32A9C9}" dt="2025-06-01T18:20:58.876" v="8426" actId="20577"/>
        <pc:sldMkLst>
          <pc:docMk/>
          <pc:sldMk cId="3701693578" sldId="378"/>
        </pc:sldMkLst>
      </pc:sldChg>
      <pc:sldChg chg="modSp add mod">
        <pc:chgData name="Brook West" userId="b8bcd637-7a88-41b1-a3a9-02610fd2f53e" providerId="ADAL" clId="{8A352E69-5852-4B35-9A62-D24D3E32A9C9}" dt="2025-05-05T19:12:21.541" v="5228" actId="1076"/>
        <pc:sldMkLst>
          <pc:docMk/>
          <pc:sldMk cId="3954099820" sldId="379"/>
        </pc:sldMkLst>
      </pc:sldChg>
      <pc:sldChg chg="add">
        <pc:chgData name="Brook West" userId="b8bcd637-7a88-41b1-a3a9-02610fd2f53e" providerId="ADAL" clId="{8A352E69-5852-4B35-9A62-D24D3E32A9C9}" dt="2025-05-05T19:12:38.274" v="5229" actId="2890"/>
        <pc:sldMkLst>
          <pc:docMk/>
          <pc:sldMk cId="1581393067" sldId="380"/>
        </pc:sldMkLst>
      </pc:sldChg>
      <pc:sldChg chg="add">
        <pc:chgData name="Brook West" userId="b8bcd637-7a88-41b1-a3a9-02610fd2f53e" providerId="ADAL" clId="{8A352E69-5852-4B35-9A62-D24D3E32A9C9}" dt="2025-05-05T19:12:41.252" v="5230" actId="2890"/>
        <pc:sldMkLst>
          <pc:docMk/>
          <pc:sldMk cId="2121187087" sldId="381"/>
        </pc:sldMkLst>
      </pc:sldChg>
      <pc:sldChg chg="modSp mod">
        <pc:chgData name="Brook West" userId="b8bcd637-7a88-41b1-a3a9-02610fd2f53e" providerId="ADAL" clId="{8A352E69-5852-4B35-9A62-D24D3E32A9C9}" dt="2025-06-02T15:53:42.784" v="8575" actId="20577"/>
        <pc:sldMkLst>
          <pc:docMk/>
          <pc:sldMk cId="383793859" sldId="382"/>
        </pc:sldMkLst>
      </pc:sldChg>
      <pc:sldChg chg="modSp mod">
        <pc:chgData name="Brook West" userId="b8bcd637-7a88-41b1-a3a9-02610fd2f53e" providerId="ADAL" clId="{8A352E69-5852-4B35-9A62-D24D3E32A9C9}" dt="2025-06-01T16:13:40.577" v="7150" actId="1076"/>
        <pc:sldMkLst>
          <pc:docMk/>
          <pc:sldMk cId="2734991277" sldId="386"/>
        </pc:sldMkLst>
      </pc:sldChg>
      <pc:sldChg chg="addSp delSp modSp add mod modNotesTx">
        <pc:chgData name="Brook West" userId="b8bcd637-7a88-41b1-a3a9-02610fd2f53e" providerId="ADAL" clId="{8A352E69-5852-4B35-9A62-D24D3E32A9C9}" dt="2025-06-02T18:20:13.940" v="10373" actId="6549"/>
        <pc:sldMkLst>
          <pc:docMk/>
          <pc:sldMk cId="1064414056" sldId="394"/>
        </pc:sldMkLst>
      </pc:sldChg>
      <pc:sldChg chg="modSp add mod ord">
        <pc:chgData name="Brook West" userId="b8bcd637-7a88-41b1-a3a9-02610fd2f53e" providerId="ADAL" clId="{8A352E69-5852-4B35-9A62-D24D3E32A9C9}" dt="2025-05-23T18:37:59.391" v="6062" actId="20577"/>
        <pc:sldMkLst>
          <pc:docMk/>
          <pc:sldMk cId="1415763738" sldId="395"/>
        </pc:sldMkLst>
      </pc:sldChg>
      <pc:sldChg chg="modSp add mod">
        <pc:chgData name="Brook West" userId="b8bcd637-7a88-41b1-a3a9-02610fd2f53e" providerId="ADAL" clId="{8A352E69-5852-4B35-9A62-D24D3E32A9C9}" dt="2025-05-28T16:10:25.820" v="6174" actId="20577"/>
        <pc:sldMkLst>
          <pc:docMk/>
          <pc:sldMk cId="1130270690" sldId="396"/>
        </pc:sldMkLst>
      </pc:sldChg>
      <pc:sldChg chg="addSp delSp modSp add mod modNotesTx">
        <pc:chgData name="Brook West" userId="b8bcd637-7a88-41b1-a3a9-02610fd2f53e" providerId="ADAL" clId="{8A352E69-5852-4B35-9A62-D24D3E32A9C9}" dt="2025-06-01T17:27:36.769" v="7772" actId="478"/>
        <pc:sldMkLst>
          <pc:docMk/>
          <pc:sldMk cId="2501162322" sldId="397"/>
        </pc:sldMkLst>
      </pc:sldChg>
      <pc:sldChg chg="modSp add mod ord modNotesTx">
        <pc:chgData name="Brook West" userId="b8bcd637-7a88-41b1-a3a9-02610fd2f53e" providerId="ADAL" clId="{8A352E69-5852-4B35-9A62-D24D3E32A9C9}" dt="2025-06-01T15:52:24.720" v="6823" actId="20577"/>
        <pc:sldMkLst>
          <pc:docMk/>
          <pc:sldMk cId="2756108030" sldId="398"/>
        </pc:sldMkLst>
      </pc:sldChg>
      <pc:sldChg chg="addSp modSp add mod">
        <pc:chgData name="Brook West" userId="b8bcd637-7a88-41b1-a3a9-02610fd2f53e" providerId="ADAL" clId="{8A352E69-5852-4B35-9A62-D24D3E32A9C9}" dt="2025-06-01T16:50:09.832" v="7539" actId="313"/>
        <pc:sldMkLst>
          <pc:docMk/>
          <pc:sldMk cId="908323017" sldId="399"/>
        </pc:sldMkLst>
      </pc:sldChg>
      <pc:sldChg chg="addSp delSp modSp add mod">
        <pc:chgData name="Brook West" userId="b8bcd637-7a88-41b1-a3a9-02610fd2f53e" providerId="ADAL" clId="{8A352E69-5852-4B35-9A62-D24D3E32A9C9}" dt="2025-06-02T16:05:52.340" v="8576" actId="478"/>
        <pc:sldMkLst>
          <pc:docMk/>
          <pc:sldMk cId="555260141" sldId="400"/>
        </pc:sldMkLst>
      </pc:sldChg>
      <pc:sldMasterChg chg="add addSldLayout">
        <pc:chgData name="Brook West" userId="b8bcd637-7a88-41b1-a3a9-02610fd2f53e" providerId="ADAL" clId="{8A352E69-5852-4B35-9A62-D24D3E32A9C9}" dt="2025-05-01T11:59:48.424" v="1585" actId="27028"/>
        <pc:sldMasterMkLst>
          <pc:docMk/>
          <pc:sldMasterMk cId="2224570883" sldId="2147483660"/>
        </pc:sldMasterMkLst>
        <pc:sldLayoutChg chg="add">
          <pc:chgData name="Brook West" userId="b8bcd637-7a88-41b1-a3a9-02610fd2f53e" providerId="ADAL" clId="{8A352E69-5852-4B35-9A62-D24D3E32A9C9}" dt="2025-05-01T11:59:48.424" v="1585" actId="27028"/>
          <pc:sldLayoutMkLst>
            <pc:docMk/>
            <pc:sldMasterMk cId="2224570883" sldId="2147483660"/>
            <pc:sldLayoutMk cId="1078423855" sldId="2147483661"/>
          </pc:sldLayoutMkLst>
        </pc:sldLayoutChg>
      </pc:sldMasterChg>
      <pc:sldMasterChg chg="add addSldLayout">
        <pc:chgData name="Brook West" userId="b8bcd637-7a88-41b1-a3a9-02610fd2f53e" providerId="ADAL" clId="{8A352E69-5852-4B35-9A62-D24D3E32A9C9}" dt="2025-05-01T11:49:29.661" v="1279" actId="27028"/>
        <pc:sldMasterMkLst>
          <pc:docMk/>
          <pc:sldMasterMk cId="2617842873" sldId="2147483662"/>
        </pc:sldMasterMkLst>
        <pc:sldLayoutChg chg="add">
          <pc:chgData name="Brook West" userId="b8bcd637-7a88-41b1-a3a9-02610fd2f53e" providerId="ADAL" clId="{8A352E69-5852-4B35-9A62-D24D3E32A9C9}" dt="2025-05-01T11:49:29.661" v="1279" actId="27028"/>
          <pc:sldLayoutMkLst>
            <pc:docMk/>
            <pc:sldMasterMk cId="2617842873" sldId="2147483662"/>
            <pc:sldLayoutMk cId="2469371990" sldId="2147483669"/>
          </pc:sldLayoutMkLst>
        </pc:sldLayoutChg>
      </pc:sldMasterChg>
      <pc:sldMasterChg chg="replId modSldLayout">
        <pc:chgData name="Brook West" userId="b8bcd637-7a88-41b1-a3a9-02610fd2f53e" providerId="ADAL" clId="{8A352E69-5852-4B35-9A62-D24D3E32A9C9}" dt="2025-05-01T11:59:48.424" v="1585" actId="27028"/>
        <pc:sldMasterMkLst>
          <pc:docMk/>
          <pc:sldMasterMk cId="1980994809" sldId="2147483684"/>
        </pc:sldMasterMkLst>
        <pc:sldLayoutChg chg="replId">
          <pc:chgData name="Brook West" userId="b8bcd637-7a88-41b1-a3a9-02610fd2f53e" providerId="ADAL" clId="{8A352E69-5852-4B35-9A62-D24D3E32A9C9}" dt="2025-05-01T11:59:48.424" v="1585" actId="27028"/>
          <pc:sldLayoutMkLst>
            <pc:docMk/>
            <pc:sldMasterMk cId="1980994809" sldId="2147483684"/>
            <pc:sldLayoutMk cId="2299747438" sldId="2147483685"/>
          </pc:sldLayoutMkLst>
        </pc:sldLayoutChg>
      </pc:sldMasterChg>
    </pc:docChg>
  </pc:docChgLst>
  <pc:docChgLst>
    <pc:chgData name="Brook West" userId="b8bcd637-7a88-41b1-a3a9-02610fd2f53e" providerId="ADAL" clId="{AB31E302-D27D-44C6-B71A-D8EE231E6613}"/>
    <pc:docChg chg="undo custSel delSld modSld delMainMaster">
      <pc:chgData name="Brook West" userId="b8bcd637-7a88-41b1-a3a9-02610fd2f53e" providerId="ADAL" clId="{AB31E302-D27D-44C6-B71A-D8EE231E6613}" dt="2025-09-28T15:12:29.615" v="41"/>
      <pc:docMkLst>
        <pc:docMk/>
      </pc:docMkLst>
      <pc:sldChg chg="modSp mod">
        <pc:chgData name="Brook West" userId="b8bcd637-7a88-41b1-a3a9-02610fd2f53e" providerId="ADAL" clId="{AB31E302-D27D-44C6-B71A-D8EE231E6613}" dt="2025-08-13T13:22:32.352" v="2" actId="5793"/>
        <pc:sldMkLst>
          <pc:docMk/>
          <pc:sldMk cId="1567240566" sldId="258"/>
        </pc:sldMkLst>
      </pc:sldChg>
      <pc:sldChg chg="addSp delSp modSp mod modNotesTx">
        <pc:chgData name="Brook West" userId="b8bcd637-7a88-41b1-a3a9-02610fd2f53e" providerId="ADAL" clId="{AB31E302-D27D-44C6-B71A-D8EE231E6613}" dt="2025-09-01T19:37:40.889" v="36" actId="20577"/>
        <pc:sldMkLst>
          <pc:docMk/>
          <pc:sldMk cId="106633564" sldId="274"/>
        </pc:sldMkLst>
        <pc:picChg chg="add mod">
          <ac:chgData name="Brook West" userId="b8bcd637-7a88-41b1-a3a9-02610fd2f53e" providerId="ADAL" clId="{AB31E302-D27D-44C6-B71A-D8EE231E6613}" dt="2025-09-01T19:37:33.511" v="35" actId="1076"/>
          <ac:picMkLst>
            <pc:docMk/>
            <pc:sldMk cId="106633564" sldId="274"/>
            <ac:picMk id="16" creationId="{66FB6DA4-3313-CA6B-F837-C2B0D1FB6436}"/>
          </ac:picMkLst>
        </pc:picChg>
      </pc:sldChg>
      <pc:sldChg chg="modSp mod">
        <pc:chgData name="Brook West" userId="b8bcd637-7a88-41b1-a3a9-02610fd2f53e" providerId="ADAL" clId="{AB31E302-D27D-44C6-B71A-D8EE231E6613}" dt="2025-09-28T15:12:29.615" v="41"/>
        <pc:sldMkLst>
          <pc:docMk/>
          <pc:sldMk cId="3547455788" sldId="358"/>
        </pc:sldMkLst>
        <pc:spChg chg="mod">
          <ac:chgData name="Brook West" userId="b8bcd637-7a88-41b1-a3a9-02610fd2f53e" providerId="ADAL" clId="{AB31E302-D27D-44C6-B71A-D8EE231E6613}" dt="2025-09-28T15:12:29.615" v="41"/>
          <ac:spMkLst>
            <pc:docMk/>
            <pc:sldMk cId="3547455788" sldId="358"/>
            <ac:spMk id="4" creationId="{FF47B1B8-98C7-62ED-C8F1-4AEAD7FDDD9B}"/>
          </ac:spMkLst>
        </pc:spChg>
      </pc:sldChg>
      <pc:sldChg chg="del">
        <pc:chgData name="Brook West" userId="b8bcd637-7a88-41b1-a3a9-02610fd2f53e" providerId="ADAL" clId="{AB31E302-D27D-44C6-B71A-D8EE231E6613}" dt="2025-08-13T13:24:30.356" v="16" actId="2696"/>
        <pc:sldMkLst>
          <pc:docMk/>
          <pc:sldMk cId="3014220023" sldId="374"/>
        </pc:sldMkLst>
      </pc:sldChg>
      <pc:sldChg chg="addSp delSp modSp mod">
        <pc:chgData name="Brook West" userId="b8bcd637-7a88-41b1-a3a9-02610fd2f53e" providerId="ADAL" clId="{AB31E302-D27D-44C6-B71A-D8EE231E6613}" dt="2025-08-13T16:49:42.916" v="29"/>
        <pc:sldMkLst>
          <pc:docMk/>
          <pc:sldMk cId="786019255" sldId="392"/>
        </pc:sldMkLst>
      </pc:sldChg>
      <pc:sldChg chg="del">
        <pc:chgData name="Brook West" userId="b8bcd637-7a88-41b1-a3a9-02610fd2f53e" providerId="ADAL" clId="{AB31E302-D27D-44C6-B71A-D8EE231E6613}" dt="2025-08-13T13:24:40.671" v="18" actId="2696"/>
        <pc:sldMkLst>
          <pc:docMk/>
          <pc:sldMk cId="1607193509" sldId="404"/>
        </pc:sldMkLst>
      </pc:sldChg>
      <pc:sldChg chg="del">
        <pc:chgData name="Brook West" userId="b8bcd637-7a88-41b1-a3a9-02610fd2f53e" providerId="ADAL" clId="{AB31E302-D27D-44C6-B71A-D8EE231E6613}" dt="2025-08-13T13:24:10.132" v="14" actId="2696"/>
        <pc:sldMkLst>
          <pc:docMk/>
          <pc:sldMk cId="3546431980" sldId="409"/>
        </pc:sldMkLst>
      </pc:sldChg>
      <pc:sldChg chg="del">
        <pc:chgData name="Brook West" userId="b8bcd637-7a88-41b1-a3a9-02610fd2f53e" providerId="ADAL" clId="{AB31E302-D27D-44C6-B71A-D8EE231E6613}" dt="2025-08-13T13:25:15.232" v="25" actId="2696"/>
        <pc:sldMkLst>
          <pc:docMk/>
          <pc:sldMk cId="3105939225" sldId="419"/>
        </pc:sldMkLst>
      </pc:sldChg>
      <pc:sldChg chg="addSp modSp del mod chgLayout">
        <pc:chgData name="Brook West" userId="b8bcd637-7a88-41b1-a3a9-02610fd2f53e" providerId="ADAL" clId="{AB31E302-D27D-44C6-B71A-D8EE231E6613}" dt="2025-08-13T13:24:55.166" v="21" actId="2696"/>
        <pc:sldMkLst>
          <pc:docMk/>
          <pc:sldMk cId="3507966744" sldId="427"/>
        </pc:sldMkLst>
      </pc:sldChg>
      <pc:sldChg chg="del">
        <pc:chgData name="Brook West" userId="b8bcd637-7a88-41b1-a3a9-02610fd2f53e" providerId="ADAL" clId="{AB31E302-D27D-44C6-B71A-D8EE231E6613}" dt="2025-08-13T13:24:19.203" v="15" actId="2696"/>
        <pc:sldMkLst>
          <pc:docMk/>
          <pc:sldMk cId="3720205652" sldId="442"/>
        </pc:sldMkLst>
      </pc:sldChg>
      <pc:sldChg chg="del">
        <pc:chgData name="Brook West" userId="b8bcd637-7a88-41b1-a3a9-02610fd2f53e" providerId="ADAL" clId="{AB31E302-D27D-44C6-B71A-D8EE231E6613}" dt="2025-08-13T13:25:08.993" v="24" actId="2696"/>
        <pc:sldMkLst>
          <pc:docMk/>
          <pc:sldMk cId="1795949898" sldId="445"/>
        </pc:sldMkLst>
      </pc:sldChg>
      <pc:sldChg chg="del">
        <pc:chgData name="Brook West" userId="b8bcd637-7a88-41b1-a3a9-02610fd2f53e" providerId="ADAL" clId="{AB31E302-D27D-44C6-B71A-D8EE231E6613}" dt="2025-08-13T13:25:02.384" v="23" actId="2696"/>
        <pc:sldMkLst>
          <pc:docMk/>
          <pc:sldMk cId="1107200534" sldId="459"/>
        </pc:sldMkLst>
      </pc:sldChg>
      <pc:sldChg chg="del">
        <pc:chgData name="Brook West" userId="b8bcd637-7a88-41b1-a3a9-02610fd2f53e" providerId="ADAL" clId="{AB31E302-D27D-44C6-B71A-D8EE231E6613}" dt="2025-08-13T13:24:36.551" v="17" actId="2696"/>
        <pc:sldMkLst>
          <pc:docMk/>
          <pc:sldMk cId="3633942264" sldId="460"/>
        </pc:sldMkLst>
      </pc:sldChg>
      <pc:sldChg chg="del">
        <pc:chgData name="Brook West" userId="b8bcd637-7a88-41b1-a3a9-02610fd2f53e" providerId="ADAL" clId="{AB31E302-D27D-44C6-B71A-D8EE231E6613}" dt="2025-08-13T13:24:58.729" v="22" actId="2696"/>
        <pc:sldMkLst>
          <pc:docMk/>
          <pc:sldMk cId="238925564" sldId="461"/>
        </pc:sldMkLst>
      </pc:sldChg>
      <pc:sldChg chg="del">
        <pc:chgData name="Brook West" userId="b8bcd637-7a88-41b1-a3a9-02610fd2f53e" providerId="ADAL" clId="{AB31E302-D27D-44C6-B71A-D8EE231E6613}" dt="2025-08-13T13:24:45.830" v="19" actId="2696"/>
        <pc:sldMkLst>
          <pc:docMk/>
          <pc:sldMk cId="3099232480" sldId="462"/>
        </pc:sldMkLst>
      </pc:sldChg>
      <pc:sldChg chg="del">
        <pc:chgData name="Brook West" userId="b8bcd637-7a88-41b1-a3a9-02610fd2f53e" providerId="ADAL" clId="{AB31E302-D27D-44C6-B71A-D8EE231E6613}" dt="2025-08-13T13:24:07.129" v="13" actId="2696"/>
        <pc:sldMkLst>
          <pc:docMk/>
          <pc:sldMk cId="2769291804" sldId="465"/>
        </pc:sldMkLst>
      </pc:sldChg>
      <pc:sldMasterChg chg="del delSldLayout">
        <pc:chgData name="Brook West" userId="b8bcd637-7a88-41b1-a3a9-02610fd2f53e" providerId="ADAL" clId="{AB31E302-D27D-44C6-B71A-D8EE231E6613}" dt="2025-08-13T13:25:15.232" v="25" actId="2696"/>
        <pc:sldMasterMkLst>
          <pc:docMk/>
          <pc:sldMasterMk cId="1995251725" sldId="2147483689"/>
        </pc:sldMasterMkLst>
        <pc:sldLayoutChg chg="del">
          <pc:chgData name="Brook West" userId="b8bcd637-7a88-41b1-a3a9-02610fd2f53e" providerId="ADAL" clId="{AB31E302-D27D-44C6-B71A-D8EE231E6613}" dt="2025-08-13T13:25:15.232" v="25" actId="2696"/>
          <pc:sldLayoutMkLst>
            <pc:docMk/>
            <pc:sldMasterMk cId="1995251725" sldId="2147483689"/>
            <pc:sldLayoutMk cId="761190399" sldId="2147483650"/>
          </pc:sldLayoutMkLst>
        </pc:sldLayoutChg>
        <pc:sldLayoutChg chg="del">
          <pc:chgData name="Brook West" userId="b8bcd637-7a88-41b1-a3a9-02610fd2f53e" providerId="ADAL" clId="{AB31E302-D27D-44C6-B71A-D8EE231E6613}" dt="2025-08-13T13:25:15.232" v="25" actId="2696"/>
          <pc:sldLayoutMkLst>
            <pc:docMk/>
            <pc:sldMasterMk cId="1995251725" sldId="2147483689"/>
            <pc:sldLayoutMk cId="3316650965" sldId="2147483654"/>
          </pc:sldLayoutMkLst>
        </pc:sldLayoutChg>
      </pc:sldMasterChg>
    </pc:docChg>
  </pc:docChgLst>
  <pc:docChgLst>
    <pc:chgData name="Brook West" userId="b8bcd637-7a88-41b1-a3a9-02610fd2f53e" providerId="ADAL" clId="{B8BC82E9-35BF-41C4-A9E1-052EB45011EE}"/>
    <pc:docChg chg="undo custSel addSld delSld modSld sldOrd">
      <pc:chgData name="Brook West" userId="b8bcd637-7a88-41b1-a3a9-02610fd2f53e" providerId="ADAL" clId="{B8BC82E9-35BF-41C4-A9E1-052EB45011EE}" dt="2025-05-09T15:49:24.297" v="5875" actId="20577"/>
      <pc:docMkLst>
        <pc:docMk/>
      </pc:docMkLst>
      <pc:sldChg chg="modSp mod">
        <pc:chgData name="Brook West" userId="b8bcd637-7a88-41b1-a3a9-02610fd2f53e" providerId="ADAL" clId="{B8BC82E9-35BF-41C4-A9E1-052EB45011EE}" dt="2025-05-01T18:04:25.551" v="1" actId="20577"/>
        <pc:sldMkLst>
          <pc:docMk/>
          <pc:sldMk cId="1367925670" sldId="256"/>
        </pc:sldMkLst>
      </pc:sldChg>
      <pc:sldChg chg="addSp modSp mod">
        <pc:chgData name="Brook West" userId="b8bcd637-7a88-41b1-a3a9-02610fd2f53e" providerId="ADAL" clId="{B8BC82E9-35BF-41C4-A9E1-052EB45011EE}" dt="2025-05-07T14:25:52.869" v="4982" actId="1076"/>
        <pc:sldMkLst>
          <pc:docMk/>
          <pc:sldMk cId="1567240566" sldId="258"/>
        </pc:sldMkLst>
      </pc:sldChg>
      <pc:sldChg chg="del">
        <pc:chgData name="Brook West" userId="b8bcd637-7a88-41b1-a3a9-02610fd2f53e" providerId="ADAL" clId="{B8BC82E9-35BF-41C4-A9E1-052EB45011EE}" dt="2025-05-07T13:30:22.248" v="3098" actId="2696"/>
        <pc:sldMkLst>
          <pc:docMk/>
          <pc:sldMk cId="749694900" sldId="259"/>
        </pc:sldMkLst>
      </pc:sldChg>
      <pc:sldChg chg="addSp delSp modSp mod modNotesTx">
        <pc:chgData name="Brook West" userId="b8bcd637-7a88-41b1-a3a9-02610fd2f53e" providerId="ADAL" clId="{B8BC82E9-35BF-41C4-A9E1-052EB45011EE}" dt="2025-05-07T10:18:07.738" v="558" actId="1076"/>
        <pc:sldMkLst>
          <pc:docMk/>
          <pc:sldMk cId="2254952212" sldId="261"/>
        </pc:sldMkLst>
      </pc:sldChg>
      <pc:sldChg chg="modSp del mod">
        <pc:chgData name="Brook West" userId="b8bcd637-7a88-41b1-a3a9-02610fd2f53e" providerId="ADAL" clId="{B8BC82E9-35BF-41C4-A9E1-052EB45011EE}" dt="2025-05-07T10:18:28.795" v="560" actId="2696"/>
        <pc:sldMkLst>
          <pc:docMk/>
          <pc:sldMk cId="281637892" sldId="262"/>
        </pc:sldMkLst>
      </pc:sldChg>
      <pc:sldChg chg="modSp mod">
        <pc:chgData name="Brook West" userId="b8bcd637-7a88-41b1-a3a9-02610fd2f53e" providerId="ADAL" clId="{B8BC82E9-35BF-41C4-A9E1-052EB45011EE}" dt="2025-05-07T10:21:46.261" v="633" actId="20577"/>
        <pc:sldMkLst>
          <pc:docMk/>
          <pc:sldMk cId="1807219289" sldId="263"/>
        </pc:sldMkLst>
      </pc:sldChg>
      <pc:sldChg chg="modSp mod ord">
        <pc:chgData name="Brook West" userId="b8bcd637-7a88-41b1-a3a9-02610fd2f53e" providerId="ADAL" clId="{B8BC82E9-35BF-41C4-A9E1-052EB45011EE}" dt="2025-05-07T15:50:46.024" v="4987"/>
        <pc:sldMkLst>
          <pc:docMk/>
          <pc:sldMk cId="50605817" sldId="264"/>
        </pc:sldMkLst>
      </pc:sldChg>
      <pc:sldChg chg="modSp del mod">
        <pc:chgData name="Brook West" userId="b8bcd637-7a88-41b1-a3a9-02610fd2f53e" providerId="ADAL" clId="{B8BC82E9-35BF-41C4-A9E1-052EB45011EE}" dt="2025-05-07T13:30:46.031" v="3100" actId="2696"/>
        <pc:sldMkLst>
          <pc:docMk/>
          <pc:sldMk cId="4065988471" sldId="265"/>
        </pc:sldMkLst>
      </pc:sldChg>
      <pc:sldChg chg="modSp mod">
        <pc:chgData name="Brook West" userId="b8bcd637-7a88-41b1-a3a9-02610fd2f53e" providerId="ADAL" clId="{B8BC82E9-35BF-41C4-A9E1-052EB45011EE}" dt="2025-05-07T10:21:50.677" v="641" actId="20577"/>
        <pc:sldMkLst>
          <pc:docMk/>
          <pc:sldMk cId="1255556706" sldId="266"/>
        </pc:sldMkLst>
      </pc:sldChg>
      <pc:sldChg chg="addSp delSp modSp mod">
        <pc:chgData name="Brook West" userId="b8bcd637-7a88-41b1-a3a9-02610fd2f53e" providerId="ADAL" clId="{B8BC82E9-35BF-41C4-A9E1-052EB45011EE}" dt="2025-05-07T14:21:53.213" v="4827" actId="1076"/>
        <pc:sldMkLst>
          <pc:docMk/>
          <pc:sldMk cId="4162092113" sldId="267"/>
        </pc:sldMkLst>
      </pc:sldChg>
      <pc:sldChg chg="addSp delSp modSp mod ord">
        <pc:chgData name="Brook West" userId="b8bcd637-7a88-41b1-a3a9-02610fd2f53e" providerId="ADAL" clId="{B8BC82E9-35BF-41C4-A9E1-052EB45011EE}" dt="2025-05-07T13:54:28.097" v="3732" actId="1076"/>
        <pc:sldMkLst>
          <pc:docMk/>
          <pc:sldMk cId="1939095500" sldId="268"/>
        </pc:sldMkLst>
      </pc:sldChg>
      <pc:sldChg chg="modSp mod">
        <pc:chgData name="Brook West" userId="b8bcd637-7a88-41b1-a3a9-02610fd2f53e" providerId="ADAL" clId="{B8BC82E9-35BF-41C4-A9E1-052EB45011EE}" dt="2025-05-07T10:20:01.082" v="623" actId="1076"/>
        <pc:sldMkLst>
          <pc:docMk/>
          <pc:sldMk cId="3519133996" sldId="269"/>
        </pc:sldMkLst>
      </pc:sldChg>
      <pc:sldChg chg="modSp mod modNotesTx">
        <pc:chgData name="Brook West" userId="b8bcd637-7a88-41b1-a3a9-02610fd2f53e" providerId="ADAL" clId="{B8BC82E9-35BF-41C4-A9E1-052EB45011EE}" dt="2025-05-07T10:36:26.991" v="1387" actId="20577"/>
        <pc:sldMkLst>
          <pc:docMk/>
          <pc:sldMk cId="1991839448" sldId="270"/>
        </pc:sldMkLst>
      </pc:sldChg>
      <pc:sldChg chg="addSp delSp modSp mod ord modNotesTx">
        <pc:chgData name="Brook West" userId="b8bcd637-7a88-41b1-a3a9-02610fd2f53e" providerId="ADAL" clId="{B8BC82E9-35BF-41C4-A9E1-052EB45011EE}" dt="2025-05-09T15:45:24.801" v="5137" actId="20577"/>
        <pc:sldMkLst>
          <pc:docMk/>
          <pc:sldMk cId="3070569205" sldId="271"/>
        </pc:sldMkLst>
      </pc:sldChg>
      <pc:sldChg chg="addSp modSp mod">
        <pc:chgData name="Brook West" userId="b8bcd637-7a88-41b1-a3a9-02610fd2f53e" providerId="ADAL" clId="{B8BC82E9-35BF-41C4-A9E1-052EB45011EE}" dt="2025-05-07T14:07:17.838" v="3796" actId="20577"/>
        <pc:sldMkLst>
          <pc:docMk/>
          <pc:sldMk cId="3663589364" sldId="272"/>
        </pc:sldMkLst>
      </pc:sldChg>
      <pc:sldChg chg="modSp del mod">
        <pc:chgData name="Brook West" userId="b8bcd637-7a88-41b1-a3a9-02610fd2f53e" providerId="ADAL" clId="{B8BC82E9-35BF-41C4-A9E1-052EB45011EE}" dt="2025-05-07T10:14:35.841" v="500" actId="2696"/>
        <pc:sldMkLst>
          <pc:docMk/>
          <pc:sldMk cId="4062314036" sldId="275"/>
        </pc:sldMkLst>
      </pc:sldChg>
      <pc:sldChg chg="del">
        <pc:chgData name="Brook West" userId="b8bcd637-7a88-41b1-a3a9-02610fd2f53e" providerId="ADAL" clId="{B8BC82E9-35BF-41C4-A9E1-052EB45011EE}" dt="2025-05-07T14:04:37.993" v="3763" actId="2696"/>
        <pc:sldMkLst>
          <pc:docMk/>
          <pc:sldMk cId="2814422704" sldId="356"/>
        </pc:sldMkLst>
      </pc:sldChg>
      <pc:sldChg chg="modSp mod">
        <pc:chgData name="Brook West" userId="b8bcd637-7a88-41b1-a3a9-02610fd2f53e" providerId="ADAL" clId="{B8BC82E9-35BF-41C4-A9E1-052EB45011EE}" dt="2025-05-09T15:49:24.297" v="5875" actId="20577"/>
        <pc:sldMkLst>
          <pc:docMk/>
          <pc:sldMk cId="2715830582" sldId="357"/>
        </pc:sldMkLst>
      </pc:sldChg>
      <pc:sldChg chg="modSp mod">
        <pc:chgData name="Brook West" userId="b8bcd637-7a88-41b1-a3a9-02610fd2f53e" providerId="ADAL" clId="{B8BC82E9-35BF-41C4-A9E1-052EB45011EE}" dt="2025-05-07T14:23:15.806" v="4849" actId="6549"/>
        <pc:sldMkLst>
          <pc:docMk/>
          <pc:sldMk cId="3547455788" sldId="358"/>
        </pc:sldMkLst>
      </pc:sldChg>
      <pc:sldChg chg="modSp">
        <pc:chgData name="Brook West" userId="b8bcd637-7a88-41b1-a3a9-02610fd2f53e" providerId="ADAL" clId="{B8BC82E9-35BF-41C4-A9E1-052EB45011EE}" dt="2025-05-07T10:21:20.746" v="625"/>
        <pc:sldMkLst>
          <pc:docMk/>
          <pc:sldMk cId="3134417838" sldId="360"/>
        </pc:sldMkLst>
      </pc:sldChg>
      <pc:sldChg chg="add del">
        <pc:chgData name="Brook West" userId="b8bcd637-7a88-41b1-a3a9-02610fd2f53e" providerId="ADAL" clId="{B8BC82E9-35BF-41C4-A9E1-052EB45011EE}" dt="2025-05-07T14:04:37.993" v="3763" actId="2696"/>
        <pc:sldMkLst>
          <pc:docMk/>
          <pc:sldMk cId="166750744" sldId="361"/>
        </pc:sldMkLst>
      </pc:sldChg>
      <pc:sldChg chg="add del">
        <pc:chgData name="Brook West" userId="b8bcd637-7a88-41b1-a3a9-02610fd2f53e" providerId="ADAL" clId="{B8BC82E9-35BF-41C4-A9E1-052EB45011EE}" dt="2025-05-07T14:04:37.993" v="3763" actId="2696"/>
        <pc:sldMkLst>
          <pc:docMk/>
          <pc:sldMk cId="791240832" sldId="362"/>
        </pc:sldMkLst>
      </pc:sldChg>
      <pc:sldChg chg="add del">
        <pc:chgData name="Brook West" userId="b8bcd637-7a88-41b1-a3a9-02610fd2f53e" providerId="ADAL" clId="{B8BC82E9-35BF-41C4-A9E1-052EB45011EE}" dt="2025-05-07T14:05:14.765" v="3766" actId="2696"/>
        <pc:sldMkLst>
          <pc:docMk/>
          <pc:sldMk cId="252877660" sldId="363"/>
        </pc:sldMkLst>
      </pc:sldChg>
      <pc:sldChg chg="modSp add mod">
        <pc:chgData name="Brook West" userId="b8bcd637-7a88-41b1-a3a9-02610fd2f53e" providerId="ADAL" clId="{B8BC82E9-35BF-41C4-A9E1-052EB45011EE}" dt="2025-05-07T14:24:28.981" v="4900" actId="20577"/>
        <pc:sldMkLst>
          <pc:docMk/>
          <pc:sldMk cId="3474015707" sldId="364"/>
        </pc:sldMkLst>
      </pc:sldChg>
      <pc:sldChg chg="addSp modSp add mod">
        <pc:chgData name="Brook West" userId="b8bcd637-7a88-41b1-a3a9-02610fd2f53e" providerId="ADAL" clId="{B8BC82E9-35BF-41C4-A9E1-052EB45011EE}" dt="2025-05-07T14:13:41.333" v="4142" actId="20577"/>
        <pc:sldMkLst>
          <pc:docMk/>
          <pc:sldMk cId="723452709" sldId="365"/>
        </pc:sldMkLst>
      </pc:sldChg>
      <pc:sldChg chg="ord">
        <pc:chgData name="Brook West" userId="b8bcd637-7a88-41b1-a3a9-02610fd2f53e" providerId="ADAL" clId="{B8BC82E9-35BF-41C4-A9E1-052EB45011EE}" dt="2025-05-07T14:05:08.645" v="3765"/>
        <pc:sldMkLst>
          <pc:docMk/>
          <pc:sldMk cId="1325777556" sldId="366"/>
        </pc:sldMkLst>
      </pc:sldChg>
      <pc:sldChg chg="delSp modSp del mod">
        <pc:chgData name="Brook West" userId="b8bcd637-7a88-41b1-a3a9-02610fd2f53e" providerId="ADAL" clId="{B8BC82E9-35BF-41C4-A9E1-052EB45011EE}" dt="2025-05-07T10:37:58.880" v="1472" actId="2696"/>
        <pc:sldMkLst>
          <pc:docMk/>
          <pc:sldMk cId="2337175691" sldId="367"/>
        </pc:sldMkLst>
      </pc:sldChg>
      <pc:sldChg chg="modNotesTx">
        <pc:chgData name="Brook West" userId="b8bcd637-7a88-41b1-a3a9-02610fd2f53e" providerId="ADAL" clId="{B8BC82E9-35BF-41C4-A9E1-052EB45011EE}" dt="2025-05-07T13:10:00.912" v="2101" actId="20577"/>
        <pc:sldMkLst>
          <pc:docMk/>
          <pc:sldMk cId="1429414199" sldId="369"/>
        </pc:sldMkLst>
      </pc:sldChg>
      <pc:sldChg chg="modSp mod modNotesTx">
        <pc:chgData name="Brook West" userId="b8bcd637-7a88-41b1-a3a9-02610fd2f53e" providerId="ADAL" clId="{B8BC82E9-35BF-41C4-A9E1-052EB45011EE}" dt="2025-05-07T13:19:39.115" v="2598" actId="115"/>
        <pc:sldMkLst>
          <pc:docMk/>
          <pc:sldMk cId="3953144645" sldId="370"/>
        </pc:sldMkLst>
      </pc:sldChg>
      <pc:sldChg chg="delSp modSp mod">
        <pc:chgData name="Brook West" userId="b8bcd637-7a88-41b1-a3a9-02610fd2f53e" providerId="ADAL" clId="{B8BC82E9-35BF-41C4-A9E1-052EB45011EE}" dt="2025-05-07T13:28:49.970" v="3031"/>
        <pc:sldMkLst>
          <pc:docMk/>
          <pc:sldMk cId="3977289350" sldId="371"/>
        </pc:sldMkLst>
      </pc:sldChg>
      <pc:sldChg chg="delSp mod">
        <pc:chgData name="Brook West" userId="b8bcd637-7a88-41b1-a3a9-02610fd2f53e" providerId="ADAL" clId="{B8BC82E9-35BF-41C4-A9E1-052EB45011EE}" dt="2025-05-07T13:29:17.206" v="3032" actId="478"/>
        <pc:sldMkLst>
          <pc:docMk/>
          <pc:sldMk cId="2348603496" sldId="372"/>
        </pc:sldMkLst>
      </pc:sldChg>
      <pc:sldChg chg="modSp mod">
        <pc:chgData name="Brook West" userId="b8bcd637-7a88-41b1-a3a9-02610fd2f53e" providerId="ADAL" clId="{B8BC82E9-35BF-41C4-A9E1-052EB45011EE}" dt="2025-05-07T13:29:49.148" v="3062" actId="1076"/>
        <pc:sldMkLst>
          <pc:docMk/>
          <pc:sldMk cId="1294683482" sldId="376"/>
        </pc:sldMkLst>
      </pc:sldChg>
      <pc:sldChg chg="modSp mod">
        <pc:chgData name="Brook West" userId="b8bcd637-7a88-41b1-a3a9-02610fd2f53e" providerId="ADAL" clId="{B8BC82E9-35BF-41C4-A9E1-052EB45011EE}" dt="2025-05-07T13:30:00.308" v="3097" actId="20577"/>
        <pc:sldMkLst>
          <pc:docMk/>
          <pc:sldMk cId="1337532790" sldId="377"/>
        </pc:sldMkLst>
      </pc:sldChg>
      <pc:sldChg chg="addSp delSp modSp mod modNotesTx">
        <pc:chgData name="Brook West" userId="b8bcd637-7a88-41b1-a3a9-02610fd2f53e" providerId="ADAL" clId="{B8BC82E9-35BF-41C4-A9E1-052EB45011EE}" dt="2025-05-07T13:28:10.356" v="3026" actId="1076"/>
        <pc:sldMkLst>
          <pc:docMk/>
          <pc:sldMk cId="3701693578" sldId="378"/>
        </pc:sldMkLst>
      </pc:sldChg>
      <pc:sldChg chg="modSp mod ord">
        <pc:chgData name="Brook West" userId="b8bcd637-7a88-41b1-a3a9-02610fd2f53e" providerId="ADAL" clId="{B8BC82E9-35BF-41C4-A9E1-052EB45011EE}" dt="2025-05-07T13:54:57.024" v="3762" actId="1076"/>
        <pc:sldMkLst>
          <pc:docMk/>
          <pc:sldMk cId="2121187087" sldId="381"/>
        </pc:sldMkLst>
      </pc:sldChg>
      <pc:sldChg chg="add">
        <pc:chgData name="Brook West" userId="b8bcd637-7a88-41b1-a3a9-02610fd2f53e" providerId="ADAL" clId="{B8BC82E9-35BF-41C4-A9E1-052EB45011EE}" dt="2025-05-07T09:14:27.220" v="123" actId="2890"/>
        <pc:sldMkLst>
          <pc:docMk/>
          <pc:sldMk cId="383793859" sldId="382"/>
        </pc:sldMkLst>
      </pc:sldChg>
      <pc:sldChg chg="modSp add mod">
        <pc:chgData name="Brook West" userId="b8bcd637-7a88-41b1-a3a9-02610fd2f53e" providerId="ADAL" clId="{B8BC82E9-35BF-41C4-A9E1-052EB45011EE}" dt="2025-05-07T14:14:58.968" v="4178" actId="1076"/>
        <pc:sldMkLst>
          <pc:docMk/>
          <pc:sldMk cId="2447577784" sldId="383"/>
        </pc:sldMkLst>
      </pc:sldChg>
      <pc:sldChg chg="add">
        <pc:chgData name="Brook West" userId="b8bcd637-7a88-41b1-a3a9-02610fd2f53e" providerId="ADAL" clId="{B8BC82E9-35BF-41C4-A9E1-052EB45011EE}" dt="2025-05-07T09:14:40.590" v="127" actId="2890"/>
        <pc:sldMkLst>
          <pc:docMk/>
          <pc:sldMk cId="497729465" sldId="384"/>
        </pc:sldMkLst>
      </pc:sldChg>
      <pc:sldChg chg="modSp add mod">
        <pc:chgData name="Brook West" userId="b8bcd637-7a88-41b1-a3a9-02610fd2f53e" providerId="ADAL" clId="{B8BC82E9-35BF-41C4-A9E1-052EB45011EE}" dt="2025-05-07T14:24:40.204" v="4940" actId="20577"/>
        <pc:sldMkLst>
          <pc:docMk/>
          <pc:sldMk cId="1708743939" sldId="385"/>
        </pc:sldMkLst>
      </pc:sldChg>
      <pc:sldChg chg="modSp add mod">
        <pc:chgData name="Brook West" userId="b8bcd637-7a88-41b1-a3a9-02610fd2f53e" providerId="ADAL" clId="{B8BC82E9-35BF-41C4-A9E1-052EB45011EE}" dt="2025-05-07T10:18:39.750" v="564" actId="20577"/>
        <pc:sldMkLst>
          <pc:docMk/>
          <pc:sldMk cId="2734991277" sldId="386"/>
        </pc:sldMkLst>
      </pc:sldChg>
      <pc:sldChg chg="addSp delSp modSp add mod ord modNotesTx">
        <pc:chgData name="Brook West" userId="b8bcd637-7a88-41b1-a3a9-02610fd2f53e" providerId="ADAL" clId="{B8BC82E9-35BF-41C4-A9E1-052EB45011EE}" dt="2025-05-07T13:16:09.376" v="2240" actId="20577"/>
        <pc:sldMkLst>
          <pc:docMk/>
          <pc:sldMk cId="2593875238" sldId="387"/>
        </pc:sldMkLst>
      </pc:sldChg>
      <pc:sldChg chg="modSp add mod ord">
        <pc:chgData name="Brook West" userId="b8bcd637-7a88-41b1-a3a9-02610fd2f53e" providerId="ADAL" clId="{B8BC82E9-35BF-41C4-A9E1-052EB45011EE}" dt="2025-05-07T10:37:40.426" v="1468" actId="20577"/>
        <pc:sldMkLst>
          <pc:docMk/>
          <pc:sldMk cId="1163635485" sldId="388"/>
        </pc:sldMkLst>
      </pc:sldChg>
      <pc:sldChg chg="addSp delSp modSp add mod">
        <pc:chgData name="Brook West" userId="b8bcd637-7a88-41b1-a3a9-02610fd2f53e" providerId="ADAL" clId="{B8BC82E9-35BF-41C4-A9E1-052EB45011EE}" dt="2025-05-09T15:48:47.996" v="5841" actId="20577"/>
        <pc:sldMkLst>
          <pc:docMk/>
          <pc:sldMk cId="4169297837" sldId="389"/>
        </pc:sldMkLst>
      </pc:sldChg>
      <pc:sldChg chg="addSp delSp modSp add mod modNotesTx">
        <pc:chgData name="Brook West" userId="b8bcd637-7a88-41b1-a3a9-02610fd2f53e" providerId="ADAL" clId="{B8BC82E9-35BF-41C4-A9E1-052EB45011EE}" dt="2025-05-07T14:12:53.501" v="4074" actId="1076"/>
        <pc:sldMkLst>
          <pc:docMk/>
          <pc:sldMk cId="1011099819" sldId="390"/>
        </pc:sldMkLst>
      </pc:sldChg>
      <pc:sldChg chg="modSp add mod">
        <pc:chgData name="Brook West" userId="b8bcd637-7a88-41b1-a3a9-02610fd2f53e" providerId="ADAL" clId="{B8BC82E9-35BF-41C4-A9E1-052EB45011EE}" dt="2025-05-07T14:25:02.122" v="4979" actId="20577"/>
        <pc:sldMkLst>
          <pc:docMk/>
          <pc:sldMk cId="1509462177" sldId="391"/>
        </pc:sldMkLst>
      </pc:sldChg>
      <pc:sldChg chg="add ord">
        <pc:chgData name="Brook West" userId="b8bcd637-7a88-41b1-a3a9-02610fd2f53e" providerId="ADAL" clId="{B8BC82E9-35BF-41C4-A9E1-052EB45011EE}" dt="2025-05-07T15:50:42.840" v="4985"/>
        <pc:sldMkLst>
          <pc:docMk/>
          <pc:sldMk cId="786019255" sldId="392"/>
        </pc:sldMkLst>
      </pc:sldChg>
      <pc:sldChg chg="add">
        <pc:chgData name="Brook West" userId="b8bcd637-7a88-41b1-a3a9-02610fd2f53e" providerId="ADAL" clId="{B8BC82E9-35BF-41C4-A9E1-052EB45011EE}" dt="2025-05-09T15:49:14.163" v="5842" actId="2890"/>
        <pc:sldMkLst>
          <pc:docMk/>
          <pc:sldMk cId="2376223486" sldId="393"/>
        </pc:sldMkLst>
      </pc:sldChg>
    </pc:docChg>
  </pc:docChgLst>
</pc:chgInfo>
</file>

<file path=ppt/diagrams/_rels/data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141F4D-5265-495C-966B-51DCB786CE7C}"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ABA67431-571D-45F4-823C-30637708F9FE}">
      <dgm:prSet phldrT="[Text]"/>
      <dgm:spPr/>
      <dgm:t>
        <a:bodyPr/>
        <a:lstStyle/>
        <a:p>
          <a:r>
            <a:rPr lang="en-US" dirty="0"/>
            <a:t>Car Accident</a:t>
          </a:r>
        </a:p>
      </dgm:t>
    </dgm:pt>
    <dgm:pt modelId="{199F1CD2-664B-4D5E-857A-DB4A3ECCCFA3}" type="parTrans" cxnId="{947286AA-CE78-4142-8CF8-4B2AA18F7217}">
      <dgm:prSet/>
      <dgm:spPr/>
      <dgm:t>
        <a:bodyPr/>
        <a:lstStyle/>
        <a:p>
          <a:endParaRPr lang="en-US"/>
        </a:p>
      </dgm:t>
    </dgm:pt>
    <dgm:pt modelId="{02E3C753-D4E2-49E3-9B37-CA28D26DEE33}" type="sibTrans" cxnId="{947286AA-CE78-4142-8CF8-4B2AA18F7217}">
      <dgm:prSet/>
      <dgm:spPr/>
      <dgm:t>
        <a:bodyPr/>
        <a:lstStyle/>
        <a:p>
          <a:endParaRPr lang="en-US"/>
        </a:p>
      </dgm:t>
    </dgm:pt>
    <dgm:pt modelId="{B9C096B5-6ACF-4FCA-97B2-0A4645577699}">
      <dgm:prSet phldrT="[Text]"/>
      <dgm:spPr/>
      <dgm:t>
        <a:bodyPr/>
        <a:lstStyle/>
        <a:p>
          <a:r>
            <a:rPr lang="en-US" dirty="0"/>
            <a:t>Race-based Trauma</a:t>
          </a:r>
        </a:p>
      </dgm:t>
    </dgm:pt>
    <dgm:pt modelId="{01C09FC1-255C-4348-90EA-074AE7172498}" type="parTrans" cxnId="{AD1EE319-54CD-4219-878F-64B24517C68E}">
      <dgm:prSet/>
      <dgm:spPr/>
      <dgm:t>
        <a:bodyPr/>
        <a:lstStyle/>
        <a:p>
          <a:endParaRPr lang="en-US"/>
        </a:p>
      </dgm:t>
    </dgm:pt>
    <dgm:pt modelId="{EBEED5A5-DF0F-4154-B9A4-37C9F057A422}" type="sibTrans" cxnId="{AD1EE319-54CD-4219-878F-64B24517C68E}">
      <dgm:prSet/>
      <dgm:spPr/>
      <dgm:t>
        <a:bodyPr/>
        <a:lstStyle/>
        <a:p>
          <a:endParaRPr lang="en-US"/>
        </a:p>
      </dgm:t>
    </dgm:pt>
    <dgm:pt modelId="{46E3C915-47D2-4A01-97E6-C3D13075AC37}">
      <dgm:prSet phldrT="[Text]"/>
      <dgm:spPr/>
      <dgm:t>
        <a:bodyPr/>
        <a:lstStyle/>
        <a:p>
          <a:r>
            <a:rPr lang="en-US" dirty="0"/>
            <a:t>Neglect</a:t>
          </a:r>
        </a:p>
      </dgm:t>
    </dgm:pt>
    <dgm:pt modelId="{FDFA94C9-6884-432C-AD3D-400FA3B62D4E}" type="parTrans" cxnId="{2B05FE20-22CF-46BF-AB9F-C5936EC76237}">
      <dgm:prSet/>
      <dgm:spPr/>
      <dgm:t>
        <a:bodyPr/>
        <a:lstStyle/>
        <a:p>
          <a:endParaRPr lang="en-US"/>
        </a:p>
      </dgm:t>
    </dgm:pt>
    <dgm:pt modelId="{8BE49535-D378-4EBB-86E9-768ABA4114C9}" type="sibTrans" cxnId="{2B05FE20-22CF-46BF-AB9F-C5936EC76237}">
      <dgm:prSet/>
      <dgm:spPr/>
      <dgm:t>
        <a:bodyPr/>
        <a:lstStyle/>
        <a:p>
          <a:endParaRPr lang="en-US"/>
        </a:p>
      </dgm:t>
    </dgm:pt>
    <dgm:pt modelId="{3887A933-E253-4BFF-8841-AA274AF07E7D}">
      <dgm:prSet phldrT="[Text]"/>
      <dgm:spPr/>
      <dgm:t>
        <a:bodyPr/>
        <a:lstStyle/>
        <a:p>
          <a:r>
            <a:rPr lang="en-US" dirty="0"/>
            <a:t>Interpersonal Violence</a:t>
          </a:r>
        </a:p>
      </dgm:t>
    </dgm:pt>
    <dgm:pt modelId="{91D665CD-59BF-42D7-899C-1C7A3611751E}" type="parTrans" cxnId="{82AC9527-348E-49BA-B05B-288EABF1FEDE}">
      <dgm:prSet/>
      <dgm:spPr/>
      <dgm:t>
        <a:bodyPr/>
        <a:lstStyle/>
        <a:p>
          <a:endParaRPr lang="en-US"/>
        </a:p>
      </dgm:t>
    </dgm:pt>
    <dgm:pt modelId="{1B9B53A3-E94A-4B62-8D7A-EB35FF619E99}" type="sibTrans" cxnId="{82AC9527-348E-49BA-B05B-288EABF1FEDE}">
      <dgm:prSet/>
      <dgm:spPr/>
      <dgm:t>
        <a:bodyPr/>
        <a:lstStyle/>
        <a:p>
          <a:endParaRPr lang="en-US"/>
        </a:p>
      </dgm:t>
    </dgm:pt>
    <dgm:pt modelId="{CBFF5A4E-267F-4505-8B6B-CD1B1D0B56F8}">
      <dgm:prSet phldrT="[Text]"/>
      <dgm:spPr/>
      <dgm:t>
        <a:bodyPr/>
        <a:lstStyle/>
        <a:p>
          <a:r>
            <a:rPr lang="en-US" dirty="0"/>
            <a:t>Mass Shooting</a:t>
          </a:r>
        </a:p>
      </dgm:t>
    </dgm:pt>
    <dgm:pt modelId="{2BB0DCD0-CE51-4797-A724-6FBBC411BA5C}" type="parTrans" cxnId="{89F6312B-6141-4A45-BD1C-80E37D70DF01}">
      <dgm:prSet/>
      <dgm:spPr/>
      <dgm:t>
        <a:bodyPr/>
        <a:lstStyle/>
        <a:p>
          <a:endParaRPr lang="en-US"/>
        </a:p>
      </dgm:t>
    </dgm:pt>
    <dgm:pt modelId="{FB562CA7-0970-4816-B6D0-1C67770E1E13}" type="sibTrans" cxnId="{89F6312B-6141-4A45-BD1C-80E37D70DF01}">
      <dgm:prSet/>
      <dgm:spPr/>
      <dgm:t>
        <a:bodyPr/>
        <a:lstStyle/>
        <a:p>
          <a:endParaRPr lang="en-US"/>
        </a:p>
      </dgm:t>
    </dgm:pt>
    <dgm:pt modelId="{04AE7B48-32A0-467B-9020-9E3F43A3FED5}">
      <dgm:prSet phldrT="[Text]"/>
      <dgm:spPr/>
      <dgm:t>
        <a:bodyPr/>
        <a:lstStyle/>
        <a:p>
          <a:r>
            <a:rPr lang="en-US" dirty="0"/>
            <a:t>War</a:t>
          </a:r>
        </a:p>
      </dgm:t>
    </dgm:pt>
    <dgm:pt modelId="{36C9E084-B82A-4D9A-B70A-6D5946BE077D}" type="parTrans" cxnId="{55A83D02-C5D7-417A-956E-D2CD5BAD5BE1}">
      <dgm:prSet/>
      <dgm:spPr/>
      <dgm:t>
        <a:bodyPr/>
        <a:lstStyle/>
        <a:p>
          <a:endParaRPr lang="en-US"/>
        </a:p>
      </dgm:t>
    </dgm:pt>
    <dgm:pt modelId="{8D8CE713-ACDF-4C45-8AA4-0E4D83CC9BB9}" type="sibTrans" cxnId="{55A83D02-C5D7-417A-956E-D2CD5BAD5BE1}">
      <dgm:prSet/>
      <dgm:spPr/>
      <dgm:t>
        <a:bodyPr/>
        <a:lstStyle/>
        <a:p>
          <a:endParaRPr lang="en-US"/>
        </a:p>
      </dgm:t>
    </dgm:pt>
    <dgm:pt modelId="{47E41765-E7B8-4ABB-8628-CF872678EC24}">
      <dgm:prSet phldrT="[Text]"/>
      <dgm:spPr/>
      <dgm:t>
        <a:bodyPr/>
        <a:lstStyle/>
        <a:p>
          <a:r>
            <a:rPr lang="en-US" dirty="0"/>
            <a:t>Natural Disaster</a:t>
          </a:r>
        </a:p>
      </dgm:t>
    </dgm:pt>
    <dgm:pt modelId="{49671047-D50D-4926-874C-0738B32C0E19}" type="parTrans" cxnId="{127E6995-BEAF-4E9D-9532-D5676A0A67D2}">
      <dgm:prSet/>
      <dgm:spPr/>
      <dgm:t>
        <a:bodyPr/>
        <a:lstStyle/>
        <a:p>
          <a:endParaRPr lang="en-US"/>
        </a:p>
      </dgm:t>
    </dgm:pt>
    <dgm:pt modelId="{9B587066-D142-4500-9657-51F96B07CA74}" type="sibTrans" cxnId="{127E6995-BEAF-4E9D-9532-D5676A0A67D2}">
      <dgm:prSet/>
      <dgm:spPr/>
      <dgm:t>
        <a:bodyPr/>
        <a:lstStyle/>
        <a:p>
          <a:endParaRPr lang="en-US"/>
        </a:p>
      </dgm:t>
    </dgm:pt>
    <dgm:pt modelId="{53B31A74-F6AC-40A0-BA2F-658D116932F0}">
      <dgm:prSet phldrT="[Text]"/>
      <dgm:spPr/>
      <dgm:t>
        <a:bodyPr/>
        <a:lstStyle/>
        <a:p>
          <a:r>
            <a:rPr lang="en-US" dirty="0"/>
            <a:t>Sexual Abuse</a:t>
          </a:r>
        </a:p>
      </dgm:t>
    </dgm:pt>
    <dgm:pt modelId="{6E162388-360A-4197-9B19-6D8262541CCA}" type="parTrans" cxnId="{21E17C32-BB17-4539-A072-BD66BB5B3155}">
      <dgm:prSet/>
      <dgm:spPr/>
      <dgm:t>
        <a:bodyPr/>
        <a:lstStyle/>
        <a:p>
          <a:endParaRPr lang="en-US"/>
        </a:p>
      </dgm:t>
    </dgm:pt>
    <dgm:pt modelId="{49C2A06A-7201-46B0-B204-46F51EB243B0}" type="sibTrans" cxnId="{21E17C32-BB17-4539-A072-BD66BB5B3155}">
      <dgm:prSet/>
      <dgm:spPr/>
      <dgm:t>
        <a:bodyPr/>
        <a:lstStyle/>
        <a:p>
          <a:endParaRPr lang="en-US"/>
        </a:p>
      </dgm:t>
    </dgm:pt>
    <dgm:pt modelId="{08FAEB1F-C48F-4417-8083-1D10BB02CA34}">
      <dgm:prSet phldrT="[Text]"/>
      <dgm:spPr/>
      <dgm:t>
        <a:bodyPr/>
        <a:lstStyle/>
        <a:p>
          <a:r>
            <a:rPr lang="en-US" dirty="0"/>
            <a:t>Arrest or Incarceration</a:t>
          </a:r>
        </a:p>
      </dgm:t>
    </dgm:pt>
    <dgm:pt modelId="{503CF2AA-54B8-4055-800B-15F4BB27EF06}" type="parTrans" cxnId="{92A916F8-0E19-4297-BBDF-C4326576E14B}">
      <dgm:prSet/>
      <dgm:spPr/>
      <dgm:t>
        <a:bodyPr/>
        <a:lstStyle/>
        <a:p>
          <a:endParaRPr lang="en-US"/>
        </a:p>
      </dgm:t>
    </dgm:pt>
    <dgm:pt modelId="{1A9AFE4D-2457-45FC-860C-C86A68B95AC5}" type="sibTrans" cxnId="{92A916F8-0E19-4297-BBDF-C4326576E14B}">
      <dgm:prSet/>
      <dgm:spPr/>
      <dgm:t>
        <a:bodyPr/>
        <a:lstStyle/>
        <a:p>
          <a:endParaRPr lang="en-US"/>
        </a:p>
      </dgm:t>
    </dgm:pt>
    <dgm:pt modelId="{3BF4A415-39C5-4A34-BC8A-E107FEE0B639}">
      <dgm:prSet phldrT="[Text]"/>
      <dgm:spPr/>
      <dgm:t>
        <a:bodyPr/>
        <a:lstStyle/>
        <a:p>
          <a:r>
            <a:rPr lang="en-US" dirty="0"/>
            <a:t>Terrorism</a:t>
          </a:r>
        </a:p>
      </dgm:t>
    </dgm:pt>
    <dgm:pt modelId="{C85AC7FE-9804-4361-B1E3-55F2CC5239F1}" type="parTrans" cxnId="{6A2AC5B1-4845-4D9B-9AAB-BD67D9A57E6F}">
      <dgm:prSet/>
      <dgm:spPr/>
      <dgm:t>
        <a:bodyPr/>
        <a:lstStyle/>
        <a:p>
          <a:endParaRPr lang="en-US"/>
        </a:p>
      </dgm:t>
    </dgm:pt>
    <dgm:pt modelId="{F070CF36-3064-4514-AEB4-6B618C025134}" type="sibTrans" cxnId="{6A2AC5B1-4845-4D9B-9AAB-BD67D9A57E6F}">
      <dgm:prSet/>
      <dgm:spPr/>
      <dgm:t>
        <a:bodyPr/>
        <a:lstStyle/>
        <a:p>
          <a:endParaRPr lang="en-US"/>
        </a:p>
      </dgm:t>
    </dgm:pt>
    <dgm:pt modelId="{B92DE4B3-5F8E-4182-AF50-470CC49F97FC}">
      <dgm:prSet phldrT="[Text]"/>
      <dgm:spPr/>
      <dgm:t>
        <a:bodyPr/>
        <a:lstStyle/>
        <a:p>
          <a:r>
            <a:rPr lang="en-US" dirty="0"/>
            <a:t>Historical Trauma</a:t>
          </a:r>
        </a:p>
      </dgm:t>
    </dgm:pt>
    <dgm:pt modelId="{F5D5F6E5-557B-4564-AFBB-BE0BDA9464E0}" type="parTrans" cxnId="{172F84D8-9FF8-4DA7-89D2-45D2B10136D3}">
      <dgm:prSet/>
      <dgm:spPr/>
      <dgm:t>
        <a:bodyPr/>
        <a:lstStyle/>
        <a:p>
          <a:endParaRPr lang="en-US"/>
        </a:p>
      </dgm:t>
    </dgm:pt>
    <dgm:pt modelId="{0281346F-03F2-411A-8EE3-6752ED86E6C3}" type="sibTrans" cxnId="{172F84D8-9FF8-4DA7-89D2-45D2B10136D3}">
      <dgm:prSet/>
      <dgm:spPr/>
      <dgm:t>
        <a:bodyPr/>
        <a:lstStyle/>
        <a:p>
          <a:endParaRPr lang="en-US"/>
        </a:p>
      </dgm:t>
    </dgm:pt>
    <dgm:pt modelId="{5C30CAE7-4F10-40C3-80D7-52AA9FAC42A4}">
      <dgm:prSet phldrT="[Text]"/>
      <dgm:spPr/>
      <dgm:t>
        <a:bodyPr/>
        <a:lstStyle/>
        <a:p>
          <a:r>
            <a:rPr lang="en-US" dirty="0"/>
            <a:t>Human Trafficking</a:t>
          </a:r>
        </a:p>
      </dgm:t>
    </dgm:pt>
    <dgm:pt modelId="{DB09FEB1-DFEF-435B-A20D-7F382CF2E97E}" type="parTrans" cxnId="{38425CC1-0534-4323-A4AB-14E56433D73C}">
      <dgm:prSet/>
      <dgm:spPr/>
      <dgm:t>
        <a:bodyPr/>
        <a:lstStyle/>
        <a:p>
          <a:endParaRPr lang="en-US"/>
        </a:p>
      </dgm:t>
    </dgm:pt>
    <dgm:pt modelId="{734C3706-BEA9-48C7-A3DD-926F757DE703}" type="sibTrans" cxnId="{38425CC1-0534-4323-A4AB-14E56433D73C}">
      <dgm:prSet/>
      <dgm:spPr/>
      <dgm:t>
        <a:bodyPr/>
        <a:lstStyle/>
        <a:p>
          <a:endParaRPr lang="en-US"/>
        </a:p>
      </dgm:t>
    </dgm:pt>
    <dgm:pt modelId="{1E06DEDB-2733-44B9-B9C6-D7464862AA5E}">
      <dgm:prSet phldrT="[Text]"/>
      <dgm:spPr/>
      <dgm:t>
        <a:bodyPr/>
        <a:lstStyle/>
        <a:p>
          <a:r>
            <a:rPr lang="en-US" dirty="0"/>
            <a:t>Emotional Abuse</a:t>
          </a:r>
        </a:p>
      </dgm:t>
    </dgm:pt>
    <dgm:pt modelId="{EF4D14C8-F83F-4289-BD11-2DB04F81BEB9}" type="parTrans" cxnId="{30BF1E39-83DF-45C7-892F-77DE2EB7C74D}">
      <dgm:prSet/>
      <dgm:spPr/>
      <dgm:t>
        <a:bodyPr/>
        <a:lstStyle/>
        <a:p>
          <a:endParaRPr lang="en-US"/>
        </a:p>
      </dgm:t>
    </dgm:pt>
    <dgm:pt modelId="{A7AA829A-7A74-4C18-8CBA-8A96360FDF9B}" type="sibTrans" cxnId="{30BF1E39-83DF-45C7-892F-77DE2EB7C74D}">
      <dgm:prSet/>
      <dgm:spPr/>
      <dgm:t>
        <a:bodyPr/>
        <a:lstStyle/>
        <a:p>
          <a:endParaRPr lang="en-US"/>
        </a:p>
      </dgm:t>
    </dgm:pt>
    <dgm:pt modelId="{66124230-C0D2-41B1-B16E-DF62D1C36948}">
      <dgm:prSet phldrT="[Text]"/>
      <dgm:spPr/>
      <dgm:t>
        <a:bodyPr/>
        <a:lstStyle/>
        <a:p>
          <a:r>
            <a:rPr lang="en-US" dirty="0"/>
            <a:t>Bullying</a:t>
          </a:r>
        </a:p>
      </dgm:t>
    </dgm:pt>
    <dgm:pt modelId="{15810946-FB5C-435D-A837-872EA8052E10}" type="parTrans" cxnId="{1F8637FB-C684-451F-B2AB-66D9B33A9931}">
      <dgm:prSet/>
      <dgm:spPr/>
      <dgm:t>
        <a:bodyPr/>
        <a:lstStyle/>
        <a:p>
          <a:endParaRPr lang="en-US"/>
        </a:p>
      </dgm:t>
    </dgm:pt>
    <dgm:pt modelId="{0F127BFD-A551-4A17-BCD7-BC6F6BE15F16}" type="sibTrans" cxnId="{1F8637FB-C684-451F-B2AB-66D9B33A9931}">
      <dgm:prSet/>
      <dgm:spPr/>
      <dgm:t>
        <a:bodyPr/>
        <a:lstStyle/>
        <a:p>
          <a:endParaRPr lang="en-US"/>
        </a:p>
      </dgm:t>
    </dgm:pt>
    <dgm:pt modelId="{1FC614D8-E86A-42BB-9EE5-820AF03BC2F2}">
      <dgm:prSet phldrT="[Text]"/>
      <dgm:spPr/>
      <dgm:t>
        <a:bodyPr/>
        <a:lstStyle/>
        <a:p>
          <a:r>
            <a:rPr lang="en-US" dirty="0"/>
            <a:t>Intergenerational Trauma</a:t>
          </a:r>
        </a:p>
      </dgm:t>
    </dgm:pt>
    <dgm:pt modelId="{E2CF53EA-0D5A-4695-8195-9477A60B978A}" type="parTrans" cxnId="{2AF1869F-B0C2-4DDC-9D3A-7613F82F176A}">
      <dgm:prSet/>
      <dgm:spPr/>
      <dgm:t>
        <a:bodyPr/>
        <a:lstStyle/>
        <a:p>
          <a:endParaRPr lang="en-US"/>
        </a:p>
      </dgm:t>
    </dgm:pt>
    <dgm:pt modelId="{D4C16288-9F52-4027-BA82-6CE4FE68CB4C}" type="sibTrans" cxnId="{2AF1869F-B0C2-4DDC-9D3A-7613F82F176A}">
      <dgm:prSet/>
      <dgm:spPr/>
      <dgm:t>
        <a:bodyPr/>
        <a:lstStyle/>
        <a:p>
          <a:endParaRPr lang="en-US"/>
        </a:p>
      </dgm:t>
    </dgm:pt>
    <dgm:pt modelId="{891D46B1-5E5C-44D3-B799-D81B76EB84C4}">
      <dgm:prSet phldrT="[Text]"/>
      <dgm:spPr/>
      <dgm:t>
        <a:bodyPr/>
        <a:lstStyle/>
        <a:p>
          <a:r>
            <a:rPr lang="en-US" dirty="0"/>
            <a:t>Physical Abuse</a:t>
          </a:r>
        </a:p>
      </dgm:t>
    </dgm:pt>
    <dgm:pt modelId="{5E44A927-26FC-4EDD-A112-34006DDAFF50}" type="parTrans" cxnId="{80822915-C5D8-42D8-BC52-F6F200C507B2}">
      <dgm:prSet/>
      <dgm:spPr/>
      <dgm:t>
        <a:bodyPr/>
        <a:lstStyle/>
        <a:p>
          <a:endParaRPr lang="en-US"/>
        </a:p>
      </dgm:t>
    </dgm:pt>
    <dgm:pt modelId="{A4DCEBDC-4635-43C1-BEAB-1BEB62973520}" type="sibTrans" cxnId="{80822915-C5D8-42D8-BC52-F6F200C507B2}">
      <dgm:prSet/>
      <dgm:spPr/>
      <dgm:t>
        <a:bodyPr/>
        <a:lstStyle/>
        <a:p>
          <a:endParaRPr lang="en-US"/>
        </a:p>
      </dgm:t>
    </dgm:pt>
    <dgm:pt modelId="{C148C018-ED60-462B-BF90-71973C44D274}" type="pres">
      <dgm:prSet presAssocID="{40141F4D-5265-495C-966B-51DCB786CE7C}" presName="diagram" presStyleCnt="0">
        <dgm:presLayoutVars>
          <dgm:dir/>
          <dgm:resizeHandles val="exact"/>
        </dgm:presLayoutVars>
      </dgm:prSet>
      <dgm:spPr/>
    </dgm:pt>
    <dgm:pt modelId="{E8252929-9DBA-47DE-A4EB-854E9637C68F}" type="pres">
      <dgm:prSet presAssocID="{ABA67431-571D-45F4-823C-30637708F9FE}" presName="node" presStyleLbl="node1" presStyleIdx="0" presStyleCnt="16">
        <dgm:presLayoutVars>
          <dgm:bulletEnabled val="1"/>
        </dgm:presLayoutVars>
      </dgm:prSet>
      <dgm:spPr/>
    </dgm:pt>
    <dgm:pt modelId="{64D3B7ED-C0AA-488C-960F-2918C0D63B90}" type="pres">
      <dgm:prSet presAssocID="{02E3C753-D4E2-49E3-9B37-CA28D26DEE33}" presName="sibTrans" presStyleCnt="0"/>
      <dgm:spPr/>
    </dgm:pt>
    <dgm:pt modelId="{E5A9531C-A1DF-4817-BFE9-D2713F2C5FD1}" type="pres">
      <dgm:prSet presAssocID="{04AE7B48-32A0-467B-9020-9E3F43A3FED5}" presName="node" presStyleLbl="node1" presStyleIdx="1" presStyleCnt="16">
        <dgm:presLayoutVars>
          <dgm:bulletEnabled val="1"/>
        </dgm:presLayoutVars>
      </dgm:prSet>
      <dgm:spPr/>
    </dgm:pt>
    <dgm:pt modelId="{A7148322-ECA1-4504-A55A-A9D3C9923FCF}" type="pres">
      <dgm:prSet presAssocID="{8D8CE713-ACDF-4C45-8AA4-0E4D83CC9BB9}" presName="sibTrans" presStyleCnt="0"/>
      <dgm:spPr/>
    </dgm:pt>
    <dgm:pt modelId="{3E70DA6B-6343-468E-A24A-3A966A437879}" type="pres">
      <dgm:prSet presAssocID="{47E41765-E7B8-4ABB-8628-CF872678EC24}" presName="node" presStyleLbl="node1" presStyleIdx="2" presStyleCnt="16">
        <dgm:presLayoutVars>
          <dgm:bulletEnabled val="1"/>
        </dgm:presLayoutVars>
      </dgm:prSet>
      <dgm:spPr/>
    </dgm:pt>
    <dgm:pt modelId="{4BAF5245-20CB-42C9-8BD8-EFEE5F29BC78}" type="pres">
      <dgm:prSet presAssocID="{9B587066-D142-4500-9657-51F96B07CA74}" presName="sibTrans" presStyleCnt="0"/>
      <dgm:spPr/>
    </dgm:pt>
    <dgm:pt modelId="{61A42EBA-0D6E-4AD7-AD2A-78EEA446DEA8}" type="pres">
      <dgm:prSet presAssocID="{53B31A74-F6AC-40A0-BA2F-658D116932F0}" presName="node" presStyleLbl="node1" presStyleIdx="3" presStyleCnt="16">
        <dgm:presLayoutVars>
          <dgm:bulletEnabled val="1"/>
        </dgm:presLayoutVars>
      </dgm:prSet>
      <dgm:spPr/>
    </dgm:pt>
    <dgm:pt modelId="{9EE15603-981D-4046-AAC2-06DFA5C7D0E2}" type="pres">
      <dgm:prSet presAssocID="{49C2A06A-7201-46B0-B204-46F51EB243B0}" presName="sibTrans" presStyleCnt="0"/>
      <dgm:spPr/>
    </dgm:pt>
    <dgm:pt modelId="{4CA304E7-FBC9-45DA-908F-C5B795A4C739}" type="pres">
      <dgm:prSet presAssocID="{08FAEB1F-C48F-4417-8083-1D10BB02CA34}" presName="node" presStyleLbl="node1" presStyleIdx="4" presStyleCnt="16">
        <dgm:presLayoutVars>
          <dgm:bulletEnabled val="1"/>
        </dgm:presLayoutVars>
      </dgm:prSet>
      <dgm:spPr/>
    </dgm:pt>
    <dgm:pt modelId="{E4655AC3-425F-493F-8419-C17742C39B96}" type="pres">
      <dgm:prSet presAssocID="{1A9AFE4D-2457-45FC-860C-C86A68B95AC5}" presName="sibTrans" presStyleCnt="0"/>
      <dgm:spPr/>
    </dgm:pt>
    <dgm:pt modelId="{F24C4764-C8EE-4843-BA6E-E035C5FB602B}" type="pres">
      <dgm:prSet presAssocID="{3BF4A415-39C5-4A34-BC8A-E107FEE0B639}" presName="node" presStyleLbl="node1" presStyleIdx="5" presStyleCnt="16">
        <dgm:presLayoutVars>
          <dgm:bulletEnabled val="1"/>
        </dgm:presLayoutVars>
      </dgm:prSet>
      <dgm:spPr/>
    </dgm:pt>
    <dgm:pt modelId="{427F7EA2-4F26-4529-83A1-523F6D8DA723}" type="pres">
      <dgm:prSet presAssocID="{F070CF36-3064-4514-AEB4-6B618C025134}" presName="sibTrans" presStyleCnt="0"/>
      <dgm:spPr/>
    </dgm:pt>
    <dgm:pt modelId="{6DC655D1-08B9-4BC7-B157-913452A555E6}" type="pres">
      <dgm:prSet presAssocID="{B9C096B5-6ACF-4FCA-97B2-0A4645577699}" presName="node" presStyleLbl="node1" presStyleIdx="6" presStyleCnt="16">
        <dgm:presLayoutVars>
          <dgm:bulletEnabled val="1"/>
        </dgm:presLayoutVars>
      </dgm:prSet>
      <dgm:spPr/>
    </dgm:pt>
    <dgm:pt modelId="{BFA00CDF-3B3A-4B7D-B1BE-3973C1ACB03B}" type="pres">
      <dgm:prSet presAssocID="{EBEED5A5-DF0F-4154-B9A4-37C9F057A422}" presName="sibTrans" presStyleCnt="0"/>
      <dgm:spPr/>
    </dgm:pt>
    <dgm:pt modelId="{D853C6D5-3C61-4F43-8016-5B5B0D22C573}" type="pres">
      <dgm:prSet presAssocID="{B92DE4B3-5F8E-4182-AF50-470CC49F97FC}" presName="node" presStyleLbl="node1" presStyleIdx="7" presStyleCnt="16">
        <dgm:presLayoutVars>
          <dgm:bulletEnabled val="1"/>
        </dgm:presLayoutVars>
      </dgm:prSet>
      <dgm:spPr/>
    </dgm:pt>
    <dgm:pt modelId="{F95418A4-0C7E-4393-9726-D38F87BD865A}" type="pres">
      <dgm:prSet presAssocID="{0281346F-03F2-411A-8EE3-6752ED86E6C3}" presName="sibTrans" presStyleCnt="0"/>
      <dgm:spPr/>
    </dgm:pt>
    <dgm:pt modelId="{A89EDFD4-3FEC-41A3-9938-9031FDED2779}" type="pres">
      <dgm:prSet presAssocID="{5C30CAE7-4F10-40C3-80D7-52AA9FAC42A4}" presName="node" presStyleLbl="node1" presStyleIdx="8" presStyleCnt="16">
        <dgm:presLayoutVars>
          <dgm:bulletEnabled val="1"/>
        </dgm:presLayoutVars>
      </dgm:prSet>
      <dgm:spPr/>
    </dgm:pt>
    <dgm:pt modelId="{4FE4054B-D3A0-43AE-8D5D-0C703B231B5D}" type="pres">
      <dgm:prSet presAssocID="{734C3706-BEA9-48C7-A3DD-926F757DE703}" presName="sibTrans" presStyleCnt="0"/>
      <dgm:spPr/>
    </dgm:pt>
    <dgm:pt modelId="{B451E785-7CD4-4D9C-A7B5-1FF8A1C1B651}" type="pres">
      <dgm:prSet presAssocID="{46E3C915-47D2-4A01-97E6-C3D13075AC37}" presName="node" presStyleLbl="node1" presStyleIdx="9" presStyleCnt="16">
        <dgm:presLayoutVars>
          <dgm:bulletEnabled val="1"/>
        </dgm:presLayoutVars>
      </dgm:prSet>
      <dgm:spPr/>
    </dgm:pt>
    <dgm:pt modelId="{827C9DAA-4B4F-4D55-980C-2909607FBF96}" type="pres">
      <dgm:prSet presAssocID="{8BE49535-D378-4EBB-86E9-768ABA4114C9}" presName="sibTrans" presStyleCnt="0"/>
      <dgm:spPr/>
    </dgm:pt>
    <dgm:pt modelId="{A1A62369-C2AB-4022-B1EC-A28DA9C56413}" type="pres">
      <dgm:prSet presAssocID="{3887A933-E253-4BFF-8841-AA274AF07E7D}" presName="node" presStyleLbl="node1" presStyleIdx="10" presStyleCnt="16">
        <dgm:presLayoutVars>
          <dgm:bulletEnabled val="1"/>
        </dgm:presLayoutVars>
      </dgm:prSet>
      <dgm:spPr/>
    </dgm:pt>
    <dgm:pt modelId="{049610D0-9970-4CCE-B298-51CB8EFF13C6}" type="pres">
      <dgm:prSet presAssocID="{1B9B53A3-E94A-4B62-8D7A-EB35FF619E99}" presName="sibTrans" presStyleCnt="0"/>
      <dgm:spPr/>
    </dgm:pt>
    <dgm:pt modelId="{8F434502-8330-4DAC-B891-62F63C41EDC9}" type="pres">
      <dgm:prSet presAssocID="{CBFF5A4E-267F-4505-8B6B-CD1B1D0B56F8}" presName="node" presStyleLbl="node1" presStyleIdx="11" presStyleCnt="16">
        <dgm:presLayoutVars>
          <dgm:bulletEnabled val="1"/>
        </dgm:presLayoutVars>
      </dgm:prSet>
      <dgm:spPr/>
    </dgm:pt>
    <dgm:pt modelId="{5C9311BB-C03F-4FF2-B02E-0CFE566E64D0}" type="pres">
      <dgm:prSet presAssocID="{FB562CA7-0970-4816-B6D0-1C67770E1E13}" presName="sibTrans" presStyleCnt="0"/>
      <dgm:spPr/>
    </dgm:pt>
    <dgm:pt modelId="{83F789CB-F5F7-4533-92DB-6E01844C646D}" type="pres">
      <dgm:prSet presAssocID="{1E06DEDB-2733-44B9-B9C6-D7464862AA5E}" presName="node" presStyleLbl="node1" presStyleIdx="12" presStyleCnt="16">
        <dgm:presLayoutVars>
          <dgm:bulletEnabled val="1"/>
        </dgm:presLayoutVars>
      </dgm:prSet>
      <dgm:spPr/>
    </dgm:pt>
    <dgm:pt modelId="{6DA74494-B9EB-4F85-9E05-C57843789AAC}" type="pres">
      <dgm:prSet presAssocID="{A7AA829A-7A74-4C18-8CBA-8A96360FDF9B}" presName="sibTrans" presStyleCnt="0"/>
      <dgm:spPr/>
    </dgm:pt>
    <dgm:pt modelId="{716576C7-739A-4DC5-84FB-FC6D9734BEBA}" type="pres">
      <dgm:prSet presAssocID="{66124230-C0D2-41B1-B16E-DF62D1C36948}" presName="node" presStyleLbl="node1" presStyleIdx="13" presStyleCnt="16">
        <dgm:presLayoutVars>
          <dgm:bulletEnabled val="1"/>
        </dgm:presLayoutVars>
      </dgm:prSet>
      <dgm:spPr/>
    </dgm:pt>
    <dgm:pt modelId="{57FB8E83-DE7B-4C34-82D5-2BCB0D60DE27}" type="pres">
      <dgm:prSet presAssocID="{0F127BFD-A551-4A17-BCD7-BC6F6BE15F16}" presName="sibTrans" presStyleCnt="0"/>
      <dgm:spPr/>
    </dgm:pt>
    <dgm:pt modelId="{9C476EE7-DCCD-44E1-B50E-253518AD3A9B}" type="pres">
      <dgm:prSet presAssocID="{1FC614D8-E86A-42BB-9EE5-820AF03BC2F2}" presName="node" presStyleLbl="node1" presStyleIdx="14" presStyleCnt="16">
        <dgm:presLayoutVars>
          <dgm:bulletEnabled val="1"/>
        </dgm:presLayoutVars>
      </dgm:prSet>
      <dgm:spPr/>
    </dgm:pt>
    <dgm:pt modelId="{93A72EF3-50E9-4ED1-A4D5-E537F5F34E89}" type="pres">
      <dgm:prSet presAssocID="{D4C16288-9F52-4027-BA82-6CE4FE68CB4C}" presName="sibTrans" presStyleCnt="0"/>
      <dgm:spPr/>
    </dgm:pt>
    <dgm:pt modelId="{B24B60B5-8F89-44D7-81A1-E0C9C3DE2F1E}" type="pres">
      <dgm:prSet presAssocID="{891D46B1-5E5C-44D3-B799-D81B76EB84C4}" presName="node" presStyleLbl="node1" presStyleIdx="15" presStyleCnt="16">
        <dgm:presLayoutVars>
          <dgm:bulletEnabled val="1"/>
        </dgm:presLayoutVars>
      </dgm:prSet>
      <dgm:spPr/>
    </dgm:pt>
  </dgm:ptLst>
  <dgm:cxnLst>
    <dgm:cxn modelId="{55A83D02-C5D7-417A-956E-D2CD5BAD5BE1}" srcId="{40141F4D-5265-495C-966B-51DCB786CE7C}" destId="{04AE7B48-32A0-467B-9020-9E3F43A3FED5}" srcOrd="1" destOrd="0" parTransId="{36C9E084-B82A-4D9A-B70A-6D5946BE077D}" sibTransId="{8D8CE713-ACDF-4C45-8AA4-0E4D83CC9BB9}"/>
    <dgm:cxn modelId="{75FCD00E-B561-43C9-A2F3-E1FF7000C4D9}" type="presOf" srcId="{891D46B1-5E5C-44D3-B799-D81B76EB84C4}" destId="{B24B60B5-8F89-44D7-81A1-E0C9C3DE2F1E}" srcOrd="0" destOrd="0" presId="urn:microsoft.com/office/officeart/2005/8/layout/default"/>
    <dgm:cxn modelId="{80822915-C5D8-42D8-BC52-F6F200C507B2}" srcId="{40141F4D-5265-495C-966B-51DCB786CE7C}" destId="{891D46B1-5E5C-44D3-B799-D81B76EB84C4}" srcOrd="15" destOrd="0" parTransId="{5E44A927-26FC-4EDD-A112-34006DDAFF50}" sibTransId="{A4DCEBDC-4635-43C1-BEAB-1BEB62973520}"/>
    <dgm:cxn modelId="{AD1EE319-54CD-4219-878F-64B24517C68E}" srcId="{40141F4D-5265-495C-966B-51DCB786CE7C}" destId="{B9C096B5-6ACF-4FCA-97B2-0A4645577699}" srcOrd="6" destOrd="0" parTransId="{01C09FC1-255C-4348-90EA-074AE7172498}" sibTransId="{EBEED5A5-DF0F-4154-B9A4-37C9F057A422}"/>
    <dgm:cxn modelId="{16850E1B-F35E-401A-A1A0-6933D037B37C}" type="presOf" srcId="{1FC614D8-E86A-42BB-9EE5-820AF03BC2F2}" destId="{9C476EE7-DCCD-44E1-B50E-253518AD3A9B}" srcOrd="0" destOrd="0" presId="urn:microsoft.com/office/officeart/2005/8/layout/default"/>
    <dgm:cxn modelId="{09F7791D-5B54-474A-96FC-A9CCF0547392}" type="presOf" srcId="{04AE7B48-32A0-467B-9020-9E3F43A3FED5}" destId="{E5A9531C-A1DF-4817-BFE9-D2713F2C5FD1}" srcOrd="0" destOrd="0" presId="urn:microsoft.com/office/officeart/2005/8/layout/default"/>
    <dgm:cxn modelId="{2B05FE20-22CF-46BF-AB9F-C5936EC76237}" srcId="{40141F4D-5265-495C-966B-51DCB786CE7C}" destId="{46E3C915-47D2-4A01-97E6-C3D13075AC37}" srcOrd="9" destOrd="0" parTransId="{FDFA94C9-6884-432C-AD3D-400FA3B62D4E}" sibTransId="{8BE49535-D378-4EBB-86E9-768ABA4114C9}"/>
    <dgm:cxn modelId="{82AC9527-348E-49BA-B05B-288EABF1FEDE}" srcId="{40141F4D-5265-495C-966B-51DCB786CE7C}" destId="{3887A933-E253-4BFF-8841-AA274AF07E7D}" srcOrd="10" destOrd="0" parTransId="{91D665CD-59BF-42D7-899C-1C7A3611751E}" sibTransId="{1B9B53A3-E94A-4B62-8D7A-EB35FF619E99}"/>
    <dgm:cxn modelId="{89F6312B-6141-4A45-BD1C-80E37D70DF01}" srcId="{40141F4D-5265-495C-966B-51DCB786CE7C}" destId="{CBFF5A4E-267F-4505-8B6B-CD1B1D0B56F8}" srcOrd="11" destOrd="0" parTransId="{2BB0DCD0-CE51-4797-A724-6FBBC411BA5C}" sibTransId="{FB562CA7-0970-4816-B6D0-1C67770E1E13}"/>
    <dgm:cxn modelId="{21E17C32-BB17-4539-A072-BD66BB5B3155}" srcId="{40141F4D-5265-495C-966B-51DCB786CE7C}" destId="{53B31A74-F6AC-40A0-BA2F-658D116932F0}" srcOrd="3" destOrd="0" parTransId="{6E162388-360A-4197-9B19-6D8262541CCA}" sibTransId="{49C2A06A-7201-46B0-B204-46F51EB243B0}"/>
    <dgm:cxn modelId="{30BF1E39-83DF-45C7-892F-77DE2EB7C74D}" srcId="{40141F4D-5265-495C-966B-51DCB786CE7C}" destId="{1E06DEDB-2733-44B9-B9C6-D7464862AA5E}" srcOrd="12" destOrd="0" parTransId="{EF4D14C8-F83F-4289-BD11-2DB04F81BEB9}" sibTransId="{A7AA829A-7A74-4C18-8CBA-8A96360FDF9B}"/>
    <dgm:cxn modelId="{705E3C73-8B20-4B26-885A-E428A50A0C47}" type="presOf" srcId="{40141F4D-5265-495C-966B-51DCB786CE7C}" destId="{C148C018-ED60-462B-BF90-71973C44D274}" srcOrd="0" destOrd="0" presId="urn:microsoft.com/office/officeart/2005/8/layout/default"/>
    <dgm:cxn modelId="{8090887F-764D-4C3A-A4B4-BEC196D6201B}" type="presOf" srcId="{46E3C915-47D2-4A01-97E6-C3D13075AC37}" destId="{B451E785-7CD4-4D9C-A7B5-1FF8A1C1B651}" srcOrd="0" destOrd="0" presId="urn:microsoft.com/office/officeart/2005/8/layout/default"/>
    <dgm:cxn modelId="{FE732388-482E-4D81-93F1-BC31E0D9D439}" type="presOf" srcId="{08FAEB1F-C48F-4417-8083-1D10BB02CA34}" destId="{4CA304E7-FBC9-45DA-908F-C5B795A4C739}" srcOrd="0" destOrd="0" presId="urn:microsoft.com/office/officeart/2005/8/layout/default"/>
    <dgm:cxn modelId="{F0367D89-D1D0-4994-A2D2-3B7D7E401E05}" type="presOf" srcId="{CBFF5A4E-267F-4505-8B6B-CD1B1D0B56F8}" destId="{8F434502-8330-4DAC-B891-62F63C41EDC9}" srcOrd="0" destOrd="0" presId="urn:microsoft.com/office/officeart/2005/8/layout/default"/>
    <dgm:cxn modelId="{FE9D6B8B-D04B-4DD7-9522-23C32851FE7D}" type="presOf" srcId="{3BF4A415-39C5-4A34-BC8A-E107FEE0B639}" destId="{F24C4764-C8EE-4843-BA6E-E035C5FB602B}" srcOrd="0" destOrd="0" presId="urn:microsoft.com/office/officeart/2005/8/layout/default"/>
    <dgm:cxn modelId="{D622EB91-7EC9-4E13-8FEF-02568AC56612}" type="presOf" srcId="{B9C096B5-6ACF-4FCA-97B2-0A4645577699}" destId="{6DC655D1-08B9-4BC7-B157-913452A555E6}" srcOrd="0" destOrd="0" presId="urn:microsoft.com/office/officeart/2005/8/layout/default"/>
    <dgm:cxn modelId="{AEF37C94-DE51-43E5-9B96-E9691EB7EA04}" type="presOf" srcId="{5C30CAE7-4F10-40C3-80D7-52AA9FAC42A4}" destId="{A89EDFD4-3FEC-41A3-9938-9031FDED2779}" srcOrd="0" destOrd="0" presId="urn:microsoft.com/office/officeart/2005/8/layout/default"/>
    <dgm:cxn modelId="{127E6995-BEAF-4E9D-9532-D5676A0A67D2}" srcId="{40141F4D-5265-495C-966B-51DCB786CE7C}" destId="{47E41765-E7B8-4ABB-8628-CF872678EC24}" srcOrd="2" destOrd="0" parTransId="{49671047-D50D-4926-874C-0738B32C0E19}" sibTransId="{9B587066-D142-4500-9657-51F96B07CA74}"/>
    <dgm:cxn modelId="{DBCA8395-4D4C-444F-870E-9DFF972020D3}" type="presOf" srcId="{1E06DEDB-2733-44B9-B9C6-D7464862AA5E}" destId="{83F789CB-F5F7-4533-92DB-6E01844C646D}" srcOrd="0" destOrd="0" presId="urn:microsoft.com/office/officeart/2005/8/layout/default"/>
    <dgm:cxn modelId="{2AF1869F-B0C2-4DDC-9D3A-7613F82F176A}" srcId="{40141F4D-5265-495C-966B-51DCB786CE7C}" destId="{1FC614D8-E86A-42BB-9EE5-820AF03BC2F2}" srcOrd="14" destOrd="0" parTransId="{E2CF53EA-0D5A-4695-8195-9477A60B978A}" sibTransId="{D4C16288-9F52-4027-BA82-6CE4FE68CB4C}"/>
    <dgm:cxn modelId="{49C5F9A7-A429-436E-956F-FBD35A2DA57C}" type="presOf" srcId="{47E41765-E7B8-4ABB-8628-CF872678EC24}" destId="{3E70DA6B-6343-468E-A24A-3A966A437879}" srcOrd="0" destOrd="0" presId="urn:microsoft.com/office/officeart/2005/8/layout/default"/>
    <dgm:cxn modelId="{947286AA-CE78-4142-8CF8-4B2AA18F7217}" srcId="{40141F4D-5265-495C-966B-51DCB786CE7C}" destId="{ABA67431-571D-45F4-823C-30637708F9FE}" srcOrd="0" destOrd="0" parTransId="{199F1CD2-664B-4D5E-857A-DB4A3ECCCFA3}" sibTransId="{02E3C753-D4E2-49E3-9B37-CA28D26DEE33}"/>
    <dgm:cxn modelId="{6A2AC5B1-4845-4D9B-9AAB-BD67D9A57E6F}" srcId="{40141F4D-5265-495C-966B-51DCB786CE7C}" destId="{3BF4A415-39C5-4A34-BC8A-E107FEE0B639}" srcOrd="5" destOrd="0" parTransId="{C85AC7FE-9804-4361-B1E3-55F2CC5239F1}" sibTransId="{F070CF36-3064-4514-AEB4-6B618C025134}"/>
    <dgm:cxn modelId="{38425CC1-0534-4323-A4AB-14E56433D73C}" srcId="{40141F4D-5265-495C-966B-51DCB786CE7C}" destId="{5C30CAE7-4F10-40C3-80D7-52AA9FAC42A4}" srcOrd="8" destOrd="0" parTransId="{DB09FEB1-DFEF-435B-A20D-7F382CF2E97E}" sibTransId="{734C3706-BEA9-48C7-A3DD-926F757DE703}"/>
    <dgm:cxn modelId="{19F2F2C7-2EFC-41FE-81BA-58C1262E8950}" type="presOf" srcId="{3887A933-E253-4BFF-8841-AA274AF07E7D}" destId="{A1A62369-C2AB-4022-B1EC-A28DA9C56413}" srcOrd="0" destOrd="0" presId="urn:microsoft.com/office/officeart/2005/8/layout/default"/>
    <dgm:cxn modelId="{6B32CDCB-CCDB-4EA1-A43F-9005CA5BBF37}" type="presOf" srcId="{ABA67431-571D-45F4-823C-30637708F9FE}" destId="{E8252929-9DBA-47DE-A4EB-854E9637C68F}" srcOrd="0" destOrd="0" presId="urn:microsoft.com/office/officeart/2005/8/layout/default"/>
    <dgm:cxn modelId="{172F84D8-9FF8-4DA7-89D2-45D2B10136D3}" srcId="{40141F4D-5265-495C-966B-51DCB786CE7C}" destId="{B92DE4B3-5F8E-4182-AF50-470CC49F97FC}" srcOrd="7" destOrd="0" parTransId="{F5D5F6E5-557B-4564-AFBB-BE0BDA9464E0}" sibTransId="{0281346F-03F2-411A-8EE3-6752ED86E6C3}"/>
    <dgm:cxn modelId="{ED447CDA-162D-402E-99F8-705F5FB85760}" type="presOf" srcId="{B92DE4B3-5F8E-4182-AF50-470CC49F97FC}" destId="{D853C6D5-3C61-4F43-8016-5B5B0D22C573}" srcOrd="0" destOrd="0" presId="urn:microsoft.com/office/officeart/2005/8/layout/default"/>
    <dgm:cxn modelId="{06872CDB-A9FD-453E-90A6-9512F55EB164}" type="presOf" srcId="{53B31A74-F6AC-40A0-BA2F-658D116932F0}" destId="{61A42EBA-0D6E-4AD7-AD2A-78EEA446DEA8}" srcOrd="0" destOrd="0" presId="urn:microsoft.com/office/officeart/2005/8/layout/default"/>
    <dgm:cxn modelId="{92A916F8-0E19-4297-BBDF-C4326576E14B}" srcId="{40141F4D-5265-495C-966B-51DCB786CE7C}" destId="{08FAEB1F-C48F-4417-8083-1D10BB02CA34}" srcOrd="4" destOrd="0" parTransId="{503CF2AA-54B8-4055-800B-15F4BB27EF06}" sibTransId="{1A9AFE4D-2457-45FC-860C-C86A68B95AC5}"/>
    <dgm:cxn modelId="{EEA676F8-94CE-4E41-A90B-0DC36A53AFC8}" type="presOf" srcId="{66124230-C0D2-41B1-B16E-DF62D1C36948}" destId="{716576C7-739A-4DC5-84FB-FC6D9734BEBA}" srcOrd="0" destOrd="0" presId="urn:microsoft.com/office/officeart/2005/8/layout/default"/>
    <dgm:cxn modelId="{1F8637FB-C684-451F-B2AB-66D9B33A9931}" srcId="{40141F4D-5265-495C-966B-51DCB786CE7C}" destId="{66124230-C0D2-41B1-B16E-DF62D1C36948}" srcOrd="13" destOrd="0" parTransId="{15810946-FB5C-435D-A837-872EA8052E10}" sibTransId="{0F127BFD-A551-4A17-BCD7-BC6F6BE15F16}"/>
    <dgm:cxn modelId="{08730940-97F9-4B3E-B8D1-3D7B035C4302}" type="presParOf" srcId="{C148C018-ED60-462B-BF90-71973C44D274}" destId="{E8252929-9DBA-47DE-A4EB-854E9637C68F}" srcOrd="0" destOrd="0" presId="urn:microsoft.com/office/officeart/2005/8/layout/default"/>
    <dgm:cxn modelId="{A7A1F01A-A9F8-4910-BB5A-FA2F912D569D}" type="presParOf" srcId="{C148C018-ED60-462B-BF90-71973C44D274}" destId="{64D3B7ED-C0AA-488C-960F-2918C0D63B90}" srcOrd="1" destOrd="0" presId="urn:microsoft.com/office/officeart/2005/8/layout/default"/>
    <dgm:cxn modelId="{8F618283-2C41-49D2-8482-15B459A39C58}" type="presParOf" srcId="{C148C018-ED60-462B-BF90-71973C44D274}" destId="{E5A9531C-A1DF-4817-BFE9-D2713F2C5FD1}" srcOrd="2" destOrd="0" presId="urn:microsoft.com/office/officeart/2005/8/layout/default"/>
    <dgm:cxn modelId="{DD2E5C90-7D79-4AF9-8948-08976BCCD967}" type="presParOf" srcId="{C148C018-ED60-462B-BF90-71973C44D274}" destId="{A7148322-ECA1-4504-A55A-A9D3C9923FCF}" srcOrd="3" destOrd="0" presId="urn:microsoft.com/office/officeart/2005/8/layout/default"/>
    <dgm:cxn modelId="{0A5B9FFC-DAD8-4483-8F6F-B9D58785AF56}" type="presParOf" srcId="{C148C018-ED60-462B-BF90-71973C44D274}" destId="{3E70DA6B-6343-468E-A24A-3A966A437879}" srcOrd="4" destOrd="0" presId="urn:microsoft.com/office/officeart/2005/8/layout/default"/>
    <dgm:cxn modelId="{D2BAF8A1-8EE1-446A-B489-A4F1A8928A48}" type="presParOf" srcId="{C148C018-ED60-462B-BF90-71973C44D274}" destId="{4BAF5245-20CB-42C9-8BD8-EFEE5F29BC78}" srcOrd="5" destOrd="0" presId="urn:microsoft.com/office/officeart/2005/8/layout/default"/>
    <dgm:cxn modelId="{7987A793-07DE-4B36-81F9-CE3A59B88971}" type="presParOf" srcId="{C148C018-ED60-462B-BF90-71973C44D274}" destId="{61A42EBA-0D6E-4AD7-AD2A-78EEA446DEA8}" srcOrd="6" destOrd="0" presId="urn:microsoft.com/office/officeart/2005/8/layout/default"/>
    <dgm:cxn modelId="{599730F1-45B0-4697-8AC6-4A0F873170BA}" type="presParOf" srcId="{C148C018-ED60-462B-BF90-71973C44D274}" destId="{9EE15603-981D-4046-AAC2-06DFA5C7D0E2}" srcOrd="7" destOrd="0" presId="urn:microsoft.com/office/officeart/2005/8/layout/default"/>
    <dgm:cxn modelId="{DCB152CB-21D6-4CA3-992D-D8335201D95D}" type="presParOf" srcId="{C148C018-ED60-462B-BF90-71973C44D274}" destId="{4CA304E7-FBC9-45DA-908F-C5B795A4C739}" srcOrd="8" destOrd="0" presId="urn:microsoft.com/office/officeart/2005/8/layout/default"/>
    <dgm:cxn modelId="{C521FD7C-8968-4793-8DB5-583FC8EBDDF0}" type="presParOf" srcId="{C148C018-ED60-462B-BF90-71973C44D274}" destId="{E4655AC3-425F-493F-8419-C17742C39B96}" srcOrd="9" destOrd="0" presId="urn:microsoft.com/office/officeart/2005/8/layout/default"/>
    <dgm:cxn modelId="{B09EAAB0-D4C8-4ED7-8D16-7DE6B0EB0655}" type="presParOf" srcId="{C148C018-ED60-462B-BF90-71973C44D274}" destId="{F24C4764-C8EE-4843-BA6E-E035C5FB602B}" srcOrd="10" destOrd="0" presId="urn:microsoft.com/office/officeart/2005/8/layout/default"/>
    <dgm:cxn modelId="{1FF08D92-98DA-4C09-9E95-34EB538BFC73}" type="presParOf" srcId="{C148C018-ED60-462B-BF90-71973C44D274}" destId="{427F7EA2-4F26-4529-83A1-523F6D8DA723}" srcOrd="11" destOrd="0" presId="urn:microsoft.com/office/officeart/2005/8/layout/default"/>
    <dgm:cxn modelId="{3FFAFCDF-6870-49E9-A9DB-47EF5106BAC7}" type="presParOf" srcId="{C148C018-ED60-462B-BF90-71973C44D274}" destId="{6DC655D1-08B9-4BC7-B157-913452A555E6}" srcOrd="12" destOrd="0" presId="urn:microsoft.com/office/officeart/2005/8/layout/default"/>
    <dgm:cxn modelId="{3F6EE1FA-8379-4682-AD6F-E86CD8900FD1}" type="presParOf" srcId="{C148C018-ED60-462B-BF90-71973C44D274}" destId="{BFA00CDF-3B3A-4B7D-B1BE-3973C1ACB03B}" srcOrd="13" destOrd="0" presId="urn:microsoft.com/office/officeart/2005/8/layout/default"/>
    <dgm:cxn modelId="{9E9ADB3C-0B87-466D-A87D-4AD7D5D4C458}" type="presParOf" srcId="{C148C018-ED60-462B-BF90-71973C44D274}" destId="{D853C6D5-3C61-4F43-8016-5B5B0D22C573}" srcOrd="14" destOrd="0" presId="urn:microsoft.com/office/officeart/2005/8/layout/default"/>
    <dgm:cxn modelId="{8FD7A5E7-D245-4821-87A5-6CE50B8383A3}" type="presParOf" srcId="{C148C018-ED60-462B-BF90-71973C44D274}" destId="{F95418A4-0C7E-4393-9726-D38F87BD865A}" srcOrd="15" destOrd="0" presId="urn:microsoft.com/office/officeart/2005/8/layout/default"/>
    <dgm:cxn modelId="{945885EC-9347-4185-A291-3ACB49C98285}" type="presParOf" srcId="{C148C018-ED60-462B-BF90-71973C44D274}" destId="{A89EDFD4-3FEC-41A3-9938-9031FDED2779}" srcOrd="16" destOrd="0" presId="urn:microsoft.com/office/officeart/2005/8/layout/default"/>
    <dgm:cxn modelId="{3D370CBC-3A29-4968-968A-4C9291ABD887}" type="presParOf" srcId="{C148C018-ED60-462B-BF90-71973C44D274}" destId="{4FE4054B-D3A0-43AE-8D5D-0C703B231B5D}" srcOrd="17" destOrd="0" presId="urn:microsoft.com/office/officeart/2005/8/layout/default"/>
    <dgm:cxn modelId="{143E168D-6EFA-49F3-AD79-D0088FE7898C}" type="presParOf" srcId="{C148C018-ED60-462B-BF90-71973C44D274}" destId="{B451E785-7CD4-4D9C-A7B5-1FF8A1C1B651}" srcOrd="18" destOrd="0" presId="urn:microsoft.com/office/officeart/2005/8/layout/default"/>
    <dgm:cxn modelId="{7EB3E9B9-32DA-4AF9-A957-1C6DA300291D}" type="presParOf" srcId="{C148C018-ED60-462B-BF90-71973C44D274}" destId="{827C9DAA-4B4F-4D55-980C-2909607FBF96}" srcOrd="19" destOrd="0" presId="urn:microsoft.com/office/officeart/2005/8/layout/default"/>
    <dgm:cxn modelId="{658616FA-3585-4A5E-B57E-6565AA3678B9}" type="presParOf" srcId="{C148C018-ED60-462B-BF90-71973C44D274}" destId="{A1A62369-C2AB-4022-B1EC-A28DA9C56413}" srcOrd="20" destOrd="0" presId="urn:microsoft.com/office/officeart/2005/8/layout/default"/>
    <dgm:cxn modelId="{52AD17ED-5348-4164-A7A7-E8615A521F45}" type="presParOf" srcId="{C148C018-ED60-462B-BF90-71973C44D274}" destId="{049610D0-9970-4CCE-B298-51CB8EFF13C6}" srcOrd="21" destOrd="0" presId="urn:microsoft.com/office/officeart/2005/8/layout/default"/>
    <dgm:cxn modelId="{4D085A2B-536E-4A90-9C00-F5ED5F0BA778}" type="presParOf" srcId="{C148C018-ED60-462B-BF90-71973C44D274}" destId="{8F434502-8330-4DAC-B891-62F63C41EDC9}" srcOrd="22" destOrd="0" presId="urn:microsoft.com/office/officeart/2005/8/layout/default"/>
    <dgm:cxn modelId="{4576D9F2-D7A2-4D82-A49E-5E5E86C831FE}" type="presParOf" srcId="{C148C018-ED60-462B-BF90-71973C44D274}" destId="{5C9311BB-C03F-4FF2-B02E-0CFE566E64D0}" srcOrd="23" destOrd="0" presId="urn:microsoft.com/office/officeart/2005/8/layout/default"/>
    <dgm:cxn modelId="{E64B212E-AA17-4349-909B-0ABA10DC4112}" type="presParOf" srcId="{C148C018-ED60-462B-BF90-71973C44D274}" destId="{83F789CB-F5F7-4533-92DB-6E01844C646D}" srcOrd="24" destOrd="0" presId="urn:microsoft.com/office/officeart/2005/8/layout/default"/>
    <dgm:cxn modelId="{833B4DC0-4B2C-4A3A-9FA2-807EE3AD7D1E}" type="presParOf" srcId="{C148C018-ED60-462B-BF90-71973C44D274}" destId="{6DA74494-B9EB-4F85-9E05-C57843789AAC}" srcOrd="25" destOrd="0" presId="urn:microsoft.com/office/officeart/2005/8/layout/default"/>
    <dgm:cxn modelId="{8A4962B1-8772-4E75-9692-0C856F343926}" type="presParOf" srcId="{C148C018-ED60-462B-BF90-71973C44D274}" destId="{716576C7-739A-4DC5-84FB-FC6D9734BEBA}" srcOrd="26" destOrd="0" presId="urn:microsoft.com/office/officeart/2005/8/layout/default"/>
    <dgm:cxn modelId="{FC8A0461-A719-4901-AD6D-6D6273B3AADC}" type="presParOf" srcId="{C148C018-ED60-462B-BF90-71973C44D274}" destId="{57FB8E83-DE7B-4C34-82D5-2BCB0D60DE27}" srcOrd="27" destOrd="0" presId="urn:microsoft.com/office/officeart/2005/8/layout/default"/>
    <dgm:cxn modelId="{E0E910CE-9D90-48A8-8449-2AC0B66516FF}" type="presParOf" srcId="{C148C018-ED60-462B-BF90-71973C44D274}" destId="{9C476EE7-DCCD-44E1-B50E-253518AD3A9B}" srcOrd="28" destOrd="0" presId="urn:microsoft.com/office/officeart/2005/8/layout/default"/>
    <dgm:cxn modelId="{0AA2C6BF-3E4E-4108-A6D2-DDA367652727}" type="presParOf" srcId="{C148C018-ED60-462B-BF90-71973C44D274}" destId="{93A72EF3-50E9-4ED1-A4D5-E537F5F34E89}" srcOrd="29" destOrd="0" presId="urn:microsoft.com/office/officeart/2005/8/layout/default"/>
    <dgm:cxn modelId="{943A8920-B094-4E88-B843-D8F97FF1E17A}" type="presParOf" srcId="{C148C018-ED60-462B-BF90-71973C44D274}" destId="{B24B60B5-8F89-44D7-81A1-E0C9C3DE2F1E}" srcOrd="3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A1D30C-3561-4805-B595-4899440F5824}" type="doc">
      <dgm:prSet loTypeId="urn:microsoft.com/office/officeart/2005/8/layout/vList5" loCatId="list" qsTypeId="urn:microsoft.com/office/officeart/2005/8/quickstyle/simple1" qsCatId="simple" csTypeId="urn:microsoft.com/office/officeart/2005/8/colors/accent5_1" csCatId="accent5" phldr="1"/>
      <dgm:spPr/>
      <dgm:t>
        <a:bodyPr/>
        <a:lstStyle/>
        <a:p>
          <a:endParaRPr lang="en-US"/>
        </a:p>
      </dgm:t>
    </dgm:pt>
    <dgm:pt modelId="{73B1A129-E461-4264-B773-94E37A77E28B}">
      <dgm:prSet phldrT="[Text]" custT="1"/>
      <dgm:spPr>
        <a:solidFill>
          <a:schemeClr val="accent5">
            <a:lumMod val="40000"/>
            <a:lumOff val="60000"/>
          </a:schemeClr>
        </a:solidFill>
      </dgm:spPr>
      <dgm:t>
        <a:bodyPr/>
        <a:lstStyle/>
        <a:p>
          <a:r>
            <a:rPr lang="en-US" sz="2800" dirty="0"/>
            <a:t>Historical Trauma</a:t>
          </a:r>
        </a:p>
      </dgm:t>
    </dgm:pt>
    <dgm:pt modelId="{22874A00-8E55-4686-92EB-CC05CCCCD505}" type="parTrans" cxnId="{98A421A5-4B07-42D3-8EB9-71F1E0D0300D}">
      <dgm:prSet/>
      <dgm:spPr/>
      <dgm:t>
        <a:bodyPr/>
        <a:lstStyle/>
        <a:p>
          <a:endParaRPr lang="en-US"/>
        </a:p>
      </dgm:t>
    </dgm:pt>
    <dgm:pt modelId="{DE52D340-B534-4E54-9CE7-5F5C5695F550}" type="sibTrans" cxnId="{98A421A5-4B07-42D3-8EB9-71F1E0D0300D}">
      <dgm:prSet/>
      <dgm:spPr/>
      <dgm:t>
        <a:bodyPr/>
        <a:lstStyle/>
        <a:p>
          <a:endParaRPr lang="en-US"/>
        </a:p>
      </dgm:t>
    </dgm:pt>
    <dgm:pt modelId="{2D602A0D-5B79-4432-A659-44480D036378}">
      <dgm:prSet phldrT="[Text]" custT="1"/>
      <dgm:spPr/>
      <dgm:t>
        <a:bodyPr/>
        <a:lstStyle/>
        <a:p>
          <a:r>
            <a:rPr lang="en-US" sz="2000" dirty="0"/>
            <a:t>The cumulative, multigenerational, collective experience of emotional and psychological injury in community and descendants.</a:t>
          </a:r>
        </a:p>
      </dgm:t>
    </dgm:pt>
    <dgm:pt modelId="{824C7DB9-19F8-477C-8C69-DFBD4CAD3401}" type="parTrans" cxnId="{17AD95A9-2103-4173-9200-57B326262A62}">
      <dgm:prSet/>
      <dgm:spPr/>
      <dgm:t>
        <a:bodyPr/>
        <a:lstStyle/>
        <a:p>
          <a:endParaRPr lang="en-US"/>
        </a:p>
      </dgm:t>
    </dgm:pt>
    <dgm:pt modelId="{8267835B-19F7-41A8-897B-008DFFFDB800}" type="sibTrans" cxnId="{17AD95A9-2103-4173-9200-57B326262A62}">
      <dgm:prSet/>
      <dgm:spPr/>
      <dgm:t>
        <a:bodyPr/>
        <a:lstStyle/>
        <a:p>
          <a:endParaRPr lang="en-US"/>
        </a:p>
      </dgm:t>
    </dgm:pt>
    <dgm:pt modelId="{75FD63DF-1B1C-48DD-AFEC-FBFD64FE97B3}">
      <dgm:prSet phldrT="[Text]" custT="1"/>
      <dgm:spPr>
        <a:solidFill>
          <a:schemeClr val="accent5">
            <a:lumMod val="40000"/>
            <a:lumOff val="60000"/>
          </a:schemeClr>
        </a:solidFill>
      </dgm:spPr>
      <dgm:t>
        <a:bodyPr/>
        <a:lstStyle/>
        <a:p>
          <a:r>
            <a:rPr lang="en-US" sz="2400" dirty="0"/>
            <a:t>Intergenerational Trauma</a:t>
          </a:r>
        </a:p>
      </dgm:t>
    </dgm:pt>
    <dgm:pt modelId="{A2CDE870-DA56-4147-8A8A-5585000B25C4}" type="parTrans" cxnId="{2676F89D-8EA6-4564-B45C-FD90CC9FF7C1}">
      <dgm:prSet/>
      <dgm:spPr/>
      <dgm:t>
        <a:bodyPr/>
        <a:lstStyle/>
        <a:p>
          <a:endParaRPr lang="en-US"/>
        </a:p>
      </dgm:t>
    </dgm:pt>
    <dgm:pt modelId="{AF6325B4-72EE-4D8E-BF34-7DBC9EB0FE4A}" type="sibTrans" cxnId="{2676F89D-8EA6-4564-B45C-FD90CC9FF7C1}">
      <dgm:prSet/>
      <dgm:spPr/>
      <dgm:t>
        <a:bodyPr/>
        <a:lstStyle/>
        <a:p>
          <a:endParaRPr lang="en-US"/>
        </a:p>
      </dgm:t>
    </dgm:pt>
    <dgm:pt modelId="{C5BDDF3D-6E5F-4ADD-A415-F14A95FDCE58}">
      <dgm:prSet phldrT="[Text]" custT="1"/>
      <dgm:spPr/>
      <dgm:t>
        <a:bodyPr/>
        <a:lstStyle/>
        <a:p>
          <a:r>
            <a:rPr lang="en-US" sz="1800" i="0" noProof="0" dirty="0">
              <a:solidFill>
                <a:schemeClr val="tx1"/>
              </a:solidFill>
              <a:sym typeface="Calibri"/>
            </a:rPr>
            <a:t>T</a:t>
          </a:r>
          <a:r>
            <a:rPr lang="en-US" sz="1800" i="0" dirty="0">
              <a:solidFill>
                <a:schemeClr val="tx1"/>
              </a:solidFill>
            </a:rPr>
            <a:t>he transmission of trauma or its legacy, in the form of a psychological consequence of an injury or attack, poverty, and so forth, from the generation experiencing the trauma to subsequent generations. The transference of this effect is believed to be epigenetic</a:t>
          </a:r>
          <a:r>
            <a:rPr kumimoji="0" lang="en-US" sz="1800" b="0" i="0" u="none" strike="noStrike" cap="none" spc="0" normalizeH="0" baseline="0" noProof="0" dirty="0">
              <a:ln>
                <a:noFill/>
              </a:ln>
              <a:solidFill>
                <a:schemeClr val="tx1"/>
              </a:solidFill>
              <a:effectLst/>
              <a:uLnTx/>
              <a:uFillTx/>
              <a:ea typeface="Calibri"/>
              <a:cs typeface="Calibri"/>
              <a:sym typeface="Calibri"/>
            </a:rPr>
            <a:t>.</a:t>
          </a:r>
          <a:endParaRPr lang="en-US" sz="1800" i="0" dirty="0">
            <a:solidFill>
              <a:schemeClr val="tx1"/>
            </a:solidFill>
          </a:endParaRPr>
        </a:p>
      </dgm:t>
    </dgm:pt>
    <dgm:pt modelId="{863BD677-359C-4633-8F7E-25FBB5BE062E}" type="parTrans" cxnId="{A3A9FFF2-4D97-4077-9AA9-26D543F60E71}">
      <dgm:prSet/>
      <dgm:spPr/>
      <dgm:t>
        <a:bodyPr/>
        <a:lstStyle/>
        <a:p>
          <a:endParaRPr lang="en-US"/>
        </a:p>
      </dgm:t>
    </dgm:pt>
    <dgm:pt modelId="{CC5D19B5-5859-4F56-9E1C-A60B674E542D}" type="sibTrans" cxnId="{A3A9FFF2-4D97-4077-9AA9-26D543F60E71}">
      <dgm:prSet/>
      <dgm:spPr/>
      <dgm:t>
        <a:bodyPr/>
        <a:lstStyle/>
        <a:p>
          <a:endParaRPr lang="en-US"/>
        </a:p>
      </dgm:t>
    </dgm:pt>
    <dgm:pt modelId="{95CA73B6-8416-4F08-A19A-30DB5AF70D17}">
      <dgm:prSet phldrT="[Text]" custT="1"/>
      <dgm:spPr>
        <a:solidFill>
          <a:schemeClr val="accent5">
            <a:lumMod val="40000"/>
            <a:lumOff val="60000"/>
          </a:schemeClr>
        </a:solidFill>
      </dgm:spPr>
      <dgm:t>
        <a:bodyPr/>
        <a:lstStyle/>
        <a:p>
          <a:r>
            <a:rPr lang="en-US" sz="2800" dirty="0"/>
            <a:t>Race-based Trauma</a:t>
          </a:r>
        </a:p>
      </dgm:t>
    </dgm:pt>
    <dgm:pt modelId="{34ADE73D-AB12-4888-88F0-DB24D5B1CD49}" type="parTrans" cxnId="{4D335E38-92D6-4F2A-9889-0AD43837AC1A}">
      <dgm:prSet/>
      <dgm:spPr/>
      <dgm:t>
        <a:bodyPr/>
        <a:lstStyle/>
        <a:p>
          <a:endParaRPr lang="en-US"/>
        </a:p>
      </dgm:t>
    </dgm:pt>
    <dgm:pt modelId="{3E8E4DAF-680B-418D-A27F-ABF070768053}" type="sibTrans" cxnId="{4D335E38-92D6-4F2A-9889-0AD43837AC1A}">
      <dgm:prSet/>
      <dgm:spPr/>
      <dgm:t>
        <a:bodyPr/>
        <a:lstStyle/>
        <a:p>
          <a:endParaRPr lang="en-US"/>
        </a:p>
      </dgm:t>
    </dgm:pt>
    <dgm:pt modelId="{C0C40E71-3B18-4C84-AC99-C1CA823E3EC9}">
      <dgm:prSet phldrT="[Text]"/>
      <dgm:spPr/>
      <dgm:t>
        <a:bodyPr/>
        <a:lstStyle/>
        <a:p>
          <a:r>
            <a:rPr lang="en-US" dirty="0"/>
            <a:t>Racial trauma, or race-based traumatic stress (RBTS), refers to the mental and emotional injury caused by encounters with racial bias and ethnic discrimination, racism, and </a:t>
          </a:r>
          <a:r>
            <a:rPr lang="en-US"/>
            <a:t>hate crimes</a:t>
          </a:r>
          <a:endParaRPr lang="en-US" dirty="0"/>
        </a:p>
      </dgm:t>
    </dgm:pt>
    <dgm:pt modelId="{AD02A1C0-BB94-4E4C-BF9B-05EF00072422}" type="parTrans" cxnId="{BB789592-C224-48E8-9038-F761D2761134}">
      <dgm:prSet/>
      <dgm:spPr/>
      <dgm:t>
        <a:bodyPr/>
        <a:lstStyle/>
        <a:p>
          <a:endParaRPr lang="en-US"/>
        </a:p>
      </dgm:t>
    </dgm:pt>
    <dgm:pt modelId="{C9F34D77-929F-4E98-BCAD-2041934FA782}" type="sibTrans" cxnId="{BB789592-C224-48E8-9038-F761D2761134}">
      <dgm:prSet/>
      <dgm:spPr/>
      <dgm:t>
        <a:bodyPr/>
        <a:lstStyle/>
        <a:p>
          <a:endParaRPr lang="en-US"/>
        </a:p>
      </dgm:t>
    </dgm:pt>
    <dgm:pt modelId="{FF08983B-D28D-410F-A7CF-4646DDFCD189}" type="pres">
      <dgm:prSet presAssocID="{C7A1D30C-3561-4805-B595-4899440F5824}" presName="Name0" presStyleCnt="0">
        <dgm:presLayoutVars>
          <dgm:dir/>
          <dgm:animLvl val="lvl"/>
          <dgm:resizeHandles val="exact"/>
        </dgm:presLayoutVars>
      </dgm:prSet>
      <dgm:spPr/>
    </dgm:pt>
    <dgm:pt modelId="{C5D71395-A63C-4145-8434-CC910B475C3D}" type="pres">
      <dgm:prSet presAssocID="{73B1A129-E461-4264-B773-94E37A77E28B}" presName="linNode" presStyleCnt="0"/>
      <dgm:spPr/>
    </dgm:pt>
    <dgm:pt modelId="{FF58022C-549C-4975-B648-8B1BF96F6439}" type="pres">
      <dgm:prSet presAssocID="{73B1A129-E461-4264-B773-94E37A77E28B}" presName="parentText" presStyleLbl="node1" presStyleIdx="0" presStyleCnt="3" custScaleX="66178">
        <dgm:presLayoutVars>
          <dgm:chMax val="1"/>
          <dgm:bulletEnabled val="1"/>
        </dgm:presLayoutVars>
      </dgm:prSet>
      <dgm:spPr/>
    </dgm:pt>
    <dgm:pt modelId="{C693990C-8109-4EA2-95E4-B3B8BA9A02A6}" type="pres">
      <dgm:prSet presAssocID="{73B1A129-E461-4264-B773-94E37A77E28B}" presName="descendantText" presStyleLbl="alignAccFollowNode1" presStyleIdx="0" presStyleCnt="3" custScaleX="113880">
        <dgm:presLayoutVars>
          <dgm:bulletEnabled val="1"/>
        </dgm:presLayoutVars>
      </dgm:prSet>
      <dgm:spPr/>
    </dgm:pt>
    <dgm:pt modelId="{DCB2FFDE-A293-443E-8946-48A7A3EE0EAA}" type="pres">
      <dgm:prSet presAssocID="{DE52D340-B534-4E54-9CE7-5F5C5695F550}" presName="sp" presStyleCnt="0"/>
      <dgm:spPr/>
    </dgm:pt>
    <dgm:pt modelId="{564B5F64-E440-4D8B-892D-B0289DED30EF}" type="pres">
      <dgm:prSet presAssocID="{75FD63DF-1B1C-48DD-AFEC-FBFD64FE97B3}" presName="linNode" presStyleCnt="0"/>
      <dgm:spPr/>
    </dgm:pt>
    <dgm:pt modelId="{47D6E817-880D-4A57-B588-E87E206192B4}" type="pres">
      <dgm:prSet presAssocID="{75FD63DF-1B1C-48DD-AFEC-FBFD64FE97B3}" presName="parentText" presStyleLbl="node1" presStyleIdx="1" presStyleCnt="3" custScaleX="66832">
        <dgm:presLayoutVars>
          <dgm:chMax val="1"/>
          <dgm:bulletEnabled val="1"/>
        </dgm:presLayoutVars>
      </dgm:prSet>
      <dgm:spPr/>
    </dgm:pt>
    <dgm:pt modelId="{D54C57C5-944A-43B2-AC28-9C2154858CEA}" type="pres">
      <dgm:prSet presAssocID="{75FD63DF-1B1C-48DD-AFEC-FBFD64FE97B3}" presName="descendantText" presStyleLbl="alignAccFollowNode1" presStyleIdx="1" presStyleCnt="3" custScaleX="114617" custLinFactNeighborX="-1307">
        <dgm:presLayoutVars>
          <dgm:bulletEnabled val="1"/>
        </dgm:presLayoutVars>
      </dgm:prSet>
      <dgm:spPr/>
    </dgm:pt>
    <dgm:pt modelId="{5411D3D4-BBD3-4EA2-BF6C-58C0177A63FA}" type="pres">
      <dgm:prSet presAssocID="{AF6325B4-72EE-4D8E-BF34-7DBC9EB0FE4A}" presName="sp" presStyleCnt="0"/>
      <dgm:spPr/>
    </dgm:pt>
    <dgm:pt modelId="{2A4049E9-DF8B-4C5F-ACC5-A86AACC4F6E9}" type="pres">
      <dgm:prSet presAssocID="{95CA73B6-8416-4F08-A19A-30DB5AF70D17}" presName="linNode" presStyleCnt="0"/>
      <dgm:spPr/>
    </dgm:pt>
    <dgm:pt modelId="{C83EF591-563F-4F14-9116-E4ECE1572D47}" type="pres">
      <dgm:prSet presAssocID="{95CA73B6-8416-4F08-A19A-30DB5AF70D17}" presName="parentText" presStyleLbl="node1" presStyleIdx="2" presStyleCnt="3" custScaleX="67986">
        <dgm:presLayoutVars>
          <dgm:chMax val="1"/>
          <dgm:bulletEnabled val="1"/>
        </dgm:presLayoutVars>
      </dgm:prSet>
      <dgm:spPr/>
    </dgm:pt>
    <dgm:pt modelId="{8E2AEDDF-5FD2-41B3-B0F1-D69821B32156}" type="pres">
      <dgm:prSet presAssocID="{95CA73B6-8416-4F08-A19A-30DB5AF70D17}" presName="descendantText" presStyleLbl="alignAccFollowNode1" presStyleIdx="2" presStyleCnt="3" custScaleX="113233">
        <dgm:presLayoutVars>
          <dgm:bulletEnabled val="1"/>
        </dgm:presLayoutVars>
      </dgm:prSet>
      <dgm:spPr/>
    </dgm:pt>
  </dgm:ptLst>
  <dgm:cxnLst>
    <dgm:cxn modelId="{4D335E38-92D6-4F2A-9889-0AD43837AC1A}" srcId="{C7A1D30C-3561-4805-B595-4899440F5824}" destId="{95CA73B6-8416-4F08-A19A-30DB5AF70D17}" srcOrd="2" destOrd="0" parTransId="{34ADE73D-AB12-4888-88F0-DB24D5B1CD49}" sibTransId="{3E8E4DAF-680B-418D-A27F-ABF070768053}"/>
    <dgm:cxn modelId="{12A38743-5895-42B5-A16A-21E1AD71E430}" type="presOf" srcId="{C7A1D30C-3561-4805-B595-4899440F5824}" destId="{FF08983B-D28D-410F-A7CF-4646DDFCD189}" srcOrd="0" destOrd="0" presId="urn:microsoft.com/office/officeart/2005/8/layout/vList5"/>
    <dgm:cxn modelId="{54BBE86D-6287-49D9-A63C-F57A33B3D705}" type="presOf" srcId="{C5BDDF3D-6E5F-4ADD-A415-F14A95FDCE58}" destId="{D54C57C5-944A-43B2-AC28-9C2154858CEA}" srcOrd="0" destOrd="0" presId="urn:microsoft.com/office/officeart/2005/8/layout/vList5"/>
    <dgm:cxn modelId="{BB789592-C224-48E8-9038-F761D2761134}" srcId="{95CA73B6-8416-4F08-A19A-30DB5AF70D17}" destId="{C0C40E71-3B18-4C84-AC99-C1CA823E3EC9}" srcOrd="0" destOrd="0" parTransId="{AD02A1C0-BB94-4E4C-BF9B-05EF00072422}" sibTransId="{C9F34D77-929F-4E98-BCAD-2041934FA782}"/>
    <dgm:cxn modelId="{10757599-BE1E-494B-A1BE-E0B0C1A54AB0}" type="presOf" srcId="{73B1A129-E461-4264-B773-94E37A77E28B}" destId="{FF58022C-549C-4975-B648-8B1BF96F6439}" srcOrd="0" destOrd="0" presId="urn:microsoft.com/office/officeart/2005/8/layout/vList5"/>
    <dgm:cxn modelId="{D5CD449A-AB48-4988-A678-EFEFDD4311E0}" type="presOf" srcId="{2D602A0D-5B79-4432-A659-44480D036378}" destId="{C693990C-8109-4EA2-95E4-B3B8BA9A02A6}" srcOrd="0" destOrd="0" presId="urn:microsoft.com/office/officeart/2005/8/layout/vList5"/>
    <dgm:cxn modelId="{2676F89D-8EA6-4564-B45C-FD90CC9FF7C1}" srcId="{C7A1D30C-3561-4805-B595-4899440F5824}" destId="{75FD63DF-1B1C-48DD-AFEC-FBFD64FE97B3}" srcOrd="1" destOrd="0" parTransId="{A2CDE870-DA56-4147-8A8A-5585000B25C4}" sibTransId="{AF6325B4-72EE-4D8E-BF34-7DBC9EB0FE4A}"/>
    <dgm:cxn modelId="{98A421A5-4B07-42D3-8EB9-71F1E0D0300D}" srcId="{C7A1D30C-3561-4805-B595-4899440F5824}" destId="{73B1A129-E461-4264-B773-94E37A77E28B}" srcOrd="0" destOrd="0" parTransId="{22874A00-8E55-4686-92EB-CC05CCCCD505}" sibTransId="{DE52D340-B534-4E54-9CE7-5F5C5695F550}"/>
    <dgm:cxn modelId="{17AD95A9-2103-4173-9200-57B326262A62}" srcId="{73B1A129-E461-4264-B773-94E37A77E28B}" destId="{2D602A0D-5B79-4432-A659-44480D036378}" srcOrd="0" destOrd="0" parTransId="{824C7DB9-19F8-477C-8C69-DFBD4CAD3401}" sibTransId="{8267835B-19F7-41A8-897B-008DFFFDB800}"/>
    <dgm:cxn modelId="{00908EBE-D8A0-43CA-8A90-AA83BA451721}" type="presOf" srcId="{75FD63DF-1B1C-48DD-AFEC-FBFD64FE97B3}" destId="{47D6E817-880D-4A57-B588-E87E206192B4}" srcOrd="0" destOrd="0" presId="urn:microsoft.com/office/officeart/2005/8/layout/vList5"/>
    <dgm:cxn modelId="{1D53CBEC-AB62-47F7-87AC-95F8716521F6}" type="presOf" srcId="{95CA73B6-8416-4F08-A19A-30DB5AF70D17}" destId="{C83EF591-563F-4F14-9116-E4ECE1572D47}" srcOrd="0" destOrd="0" presId="urn:microsoft.com/office/officeart/2005/8/layout/vList5"/>
    <dgm:cxn modelId="{1FCAF2F2-4906-4E15-86CF-82D065712900}" type="presOf" srcId="{C0C40E71-3B18-4C84-AC99-C1CA823E3EC9}" destId="{8E2AEDDF-5FD2-41B3-B0F1-D69821B32156}" srcOrd="0" destOrd="0" presId="urn:microsoft.com/office/officeart/2005/8/layout/vList5"/>
    <dgm:cxn modelId="{A3A9FFF2-4D97-4077-9AA9-26D543F60E71}" srcId="{75FD63DF-1B1C-48DD-AFEC-FBFD64FE97B3}" destId="{C5BDDF3D-6E5F-4ADD-A415-F14A95FDCE58}" srcOrd="0" destOrd="0" parTransId="{863BD677-359C-4633-8F7E-25FBB5BE062E}" sibTransId="{CC5D19B5-5859-4F56-9E1C-A60B674E542D}"/>
    <dgm:cxn modelId="{45A18920-86D5-4510-A2A0-E17D66BA0D53}" type="presParOf" srcId="{FF08983B-D28D-410F-A7CF-4646DDFCD189}" destId="{C5D71395-A63C-4145-8434-CC910B475C3D}" srcOrd="0" destOrd="0" presId="urn:microsoft.com/office/officeart/2005/8/layout/vList5"/>
    <dgm:cxn modelId="{056922F9-3195-40FF-BF9E-4B7847FEDB3E}" type="presParOf" srcId="{C5D71395-A63C-4145-8434-CC910B475C3D}" destId="{FF58022C-549C-4975-B648-8B1BF96F6439}" srcOrd="0" destOrd="0" presId="urn:microsoft.com/office/officeart/2005/8/layout/vList5"/>
    <dgm:cxn modelId="{258F6F89-EFFC-4CF0-99DC-0BA5859C6869}" type="presParOf" srcId="{C5D71395-A63C-4145-8434-CC910B475C3D}" destId="{C693990C-8109-4EA2-95E4-B3B8BA9A02A6}" srcOrd="1" destOrd="0" presId="urn:microsoft.com/office/officeart/2005/8/layout/vList5"/>
    <dgm:cxn modelId="{FC30EAB8-88DA-40DE-94B0-EC05F8F799FD}" type="presParOf" srcId="{FF08983B-D28D-410F-A7CF-4646DDFCD189}" destId="{DCB2FFDE-A293-443E-8946-48A7A3EE0EAA}" srcOrd="1" destOrd="0" presId="urn:microsoft.com/office/officeart/2005/8/layout/vList5"/>
    <dgm:cxn modelId="{E66D1D98-2563-46EE-B0F7-7B44205854B2}" type="presParOf" srcId="{FF08983B-D28D-410F-A7CF-4646DDFCD189}" destId="{564B5F64-E440-4D8B-892D-B0289DED30EF}" srcOrd="2" destOrd="0" presId="urn:microsoft.com/office/officeart/2005/8/layout/vList5"/>
    <dgm:cxn modelId="{920B0393-BC3D-4D56-A9E0-C3D98B20ED45}" type="presParOf" srcId="{564B5F64-E440-4D8B-892D-B0289DED30EF}" destId="{47D6E817-880D-4A57-B588-E87E206192B4}" srcOrd="0" destOrd="0" presId="urn:microsoft.com/office/officeart/2005/8/layout/vList5"/>
    <dgm:cxn modelId="{0BD03DCC-7E49-4FA1-BB57-122685D553F5}" type="presParOf" srcId="{564B5F64-E440-4D8B-892D-B0289DED30EF}" destId="{D54C57C5-944A-43B2-AC28-9C2154858CEA}" srcOrd="1" destOrd="0" presId="urn:microsoft.com/office/officeart/2005/8/layout/vList5"/>
    <dgm:cxn modelId="{4C2D863B-0010-48C0-8590-5DBFC0C96523}" type="presParOf" srcId="{FF08983B-D28D-410F-A7CF-4646DDFCD189}" destId="{5411D3D4-BBD3-4EA2-BF6C-58C0177A63FA}" srcOrd="3" destOrd="0" presId="urn:microsoft.com/office/officeart/2005/8/layout/vList5"/>
    <dgm:cxn modelId="{AEE3C0EC-FE4E-4F8F-B204-3EEA8A2F1BDF}" type="presParOf" srcId="{FF08983B-D28D-410F-A7CF-4646DDFCD189}" destId="{2A4049E9-DF8B-4C5F-ACC5-A86AACC4F6E9}" srcOrd="4" destOrd="0" presId="urn:microsoft.com/office/officeart/2005/8/layout/vList5"/>
    <dgm:cxn modelId="{8832D5E8-F37E-4B85-B172-650292E16F4F}" type="presParOf" srcId="{2A4049E9-DF8B-4C5F-ACC5-A86AACC4F6E9}" destId="{C83EF591-563F-4F14-9116-E4ECE1572D47}" srcOrd="0" destOrd="0" presId="urn:microsoft.com/office/officeart/2005/8/layout/vList5"/>
    <dgm:cxn modelId="{08640759-03C7-4301-A03F-75875F26EE6E}" type="presParOf" srcId="{2A4049E9-DF8B-4C5F-ACC5-A86AACC4F6E9}" destId="{8E2AEDDF-5FD2-41B3-B0F1-D69821B32156}"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CC67BD-175F-4584-9ACD-1CA70A37252F}" type="doc">
      <dgm:prSet loTypeId="urn:microsoft.com/office/officeart/2005/8/layout/pList2" loCatId="picture" qsTypeId="urn:microsoft.com/office/officeart/2005/8/quickstyle/simple1" qsCatId="simple" csTypeId="urn:microsoft.com/office/officeart/2005/8/colors/accent1_1" csCatId="accent1" phldr="1"/>
      <dgm:spPr/>
      <dgm:t>
        <a:bodyPr/>
        <a:lstStyle/>
        <a:p>
          <a:endParaRPr lang="en-US"/>
        </a:p>
      </dgm:t>
    </dgm:pt>
    <dgm:pt modelId="{2648D87C-86BC-4A3C-9D67-83C3EA48CC69}">
      <dgm:prSet phldrT="[Text]" custT="1"/>
      <dgm:spPr/>
      <dgm:t>
        <a:bodyPr/>
        <a:lstStyle/>
        <a:p>
          <a:r>
            <a:rPr lang="en-US" sz="2400" b="1" dirty="0">
              <a:solidFill>
                <a:srgbClr val="0070C0"/>
              </a:solidFill>
            </a:rPr>
            <a:t>Physical</a:t>
          </a:r>
        </a:p>
      </dgm:t>
    </dgm:pt>
    <dgm:pt modelId="{464879D0-EB2E-4F90-AF8F-48D9C936FF79}" type="parTrans" cxnId="{4B760D29-A481-4678-83AE-F09F9E9EC6DC}">
      <dgm:prSet/>
      <dgm:spPr/>
      <dgm:t>
        <a:bodyPr/>
        <a:lstStyle/>
        <a:p>
          <a:endParaRPr lang="en-US"/>
        </a:p>
      </dgm:t>
    </dgm:pt>
    <dgm:pt modelId="{891777BF-9745-457C-A09F-B6A9EAB9495A}" type="sibTrans" cxnId="{4B760D29-A481-4678-83AE-F09F9E9EC6DC}">
      <dgm:prSet/>
      <dgm:spPr/>
      <dgm:t>
        <a:bodyPr/>
        <a:lstStyle/>
        <a:p>
          <a:endParaRPr lang="en-US"/>
        </a:p>
      </dgm:t>
    </dgm:pt>
    <dgm:pt modelId="{3C161A68-E8D7-4F9B-B7E9-C1BDA8744916}">
      <dgm:prSet phldrT="[Text]" custT="1"/>
      <dgm:spPr/>
      <dgm:t>
        <a:bodyPr/>
        <a:lstStyle/>
        <a:p>
          <a:r>
            <a:rPr lang="en-US" sz="1800" b="1" dirty="0">
              <a:solidFill>
                <a:srgbClr val="0070C0"/>
              </a:solidFill>
            </a:rPr>
            <a:t>Dizziness</a:t>
          </a:r>
        </a:p>
      </dgm:t>
    </dgm:pt>
    <dgm:pt modelId="{31E7CBC4-0BB7-4EB3-B26C-6E11C14E0C22}" type="parTrans" cxnId="{47A18305-0979-4159-A639-57BB3F87ACA1}">
      <dgm:prSet/>
      <dgm:spPr/>
      <dgm:t>
        <a:bodyPr/>
        <a:lstStyle/>
        <a:p>
          <a:endParaRPr lang="en-US"/>
        </a:p>
      </dgm:t>
    </dgm:pt>
    <dgm:pt modelId="{BACE0D7C-AEDF-46E5-9B5B-56CC8F0EE583}" type="sibTrans" cxnId="{47A18305-0979-4159-A639-57BB3F87ACA1}">
      <dgm:prSet/>
      <dgm:spPr/>
      <dgm:t>
        <a:bodyPr/>
        <a:lstStyle/>
        <a:p>
          <a:endParaRPr lang="en-US"/>
        </a:p>
      </dgm:t>
    </dgm:pt>
    <dgm:pt modelId="{3D930946-6278-472D-A1FD-95AA06FC0715}">
      <dgm:prSet phldrT="[Text]" custT="1"/>
      <dgm:spPr/>
      <dgm:t>
        <a:bodyPr/>
        <a:lstStyle/>
        <a:p>
          <a:r>
            <a:rPr lang="en-US" sz="1800" b="1" dirty="0">
              <a:solidFill>
                <a:srgbClr val="0070C0"/>
              </a:solidFill>
            </a:rPr>
            <a:t>Rapid heartbeat</a:t>
          </a:r>
        </a:p>
      </dgm:t>
    </dgm:pt>
    <dgm:pt modelId="{F15EACAB-CE22-432F-B41D-0BCCA02FCF7D}" type="parTrans" cxnId="{2D6BFDD5-AEEC-472A-99E7-DC618BCD9C33}">
      <dgm:prSet/>
      <dgm:spPr/>
      <dgm:t>
        <a:bodyPr/>
        <a:lstStyle/>
        <a:p>
          <a:endParaRPr lang="en-US"/>
        </a:p>
      </dgm:t>
    </dgm:pt>
    <dgm:pt modelId="{0A4BB75B-089B-4EAD-ABD0-6C5922BB76C5}" type="sibTrans" cxnId="{2D6BFDD5-AEEC-472A-99E7-DC618BCD9C33}">
      <dgm:prSet/>
      <dgm:spPr/>
      <dgm:t>
        <a:bodyPr/>
        <a:lstStyle/>
        <a:p>
          <a:endParaRPr lang="en-US"/>
        </a:p>
      </dgm:t>
    </dgm:pt>
    <dgm:pt modelId="{E76985DA-1327-4305-A044-C4A260B9BEFF}">
      <dgm:prSet phldrT="[Text]" custT="1"/>
      <dgm:spPr/>
      <dgm:t>
        <a:bodyPr/>
        <a:lstStyle/>
        <a:p>
          <a:r>
            <a:rPr lang="en-US" sz="2400" b="1" dirty="0">
              <a:solidFill>
                <a:srgbClr val="7030A0"/>
              </a:solidFill>
            </a:rPr>
            <a:t>Emotional</a:t>
          </a:r>
        </a:p>
      </dgm:t>
    </dgm:pt>
    <dgm:pt modelId="{1201F5E3-02C9-40B0-83CA-83E6E37D792C}" type="parTrans" cxnId="{3EF9962A-F525-4AF8-90A6-A0F8BF8B0B49}">
      <dgm:prSet/>
      <dgm:spPr/>
      <dgm:t>
        <a:bodyPr/>
        <a:lstStyle/>
        <a:p>
          <a:endParaRPr lang="en-US"/>
        </a:p>
      </dgm:t>
    </dgm:pt>
    <dgm:pt modelId="{D0099D43-C110-446D-8817-0CF1FE5CEFC0}" type="sibTrans" cxnId="{3EF9962A-F525-4AF8-90A6-A0F8BF8B0B49}">
      <dgm:prSet/>
      <dgm:spPr/>
      <dgm:t>
        <a:bodyPr/>
        <a:lstStyle/>
        <a:p>
          <a:endParaRPr lang="en-US"/>
        </a:p>
      </dgm:t>
    </dgm:pt>
    <dgm:pt modelId="{708E2836-DFC0-490D-9D3E-2107942191B3}">
      <dgm:prSet phldrT="[Text]" custT="1"/>
      <dgm:spPr/>
      <dgm:t>
        <a:bodyPr/>
        <a:lstStyle/>
        <a:p>
          <a:r>
            <a:rPr lang="en-US" sz="1800" b="1" dirty="0">
              <a:solidFill>
                <a:srgbClr val="7030A0"/>
              </a:solidFill>
            </a:rPr>
            <a:t>Loss of hope</a:t>
          </a:r>
        </a:p>
      </dgm:t>
    </dgm:pt>
    <dgm:pt modelId="{B8758449-640A-4BB1-B80F-F3E59D43F820}" type="parTrans" cxnId="{D08A31AD-EEA9-46A7-82F6-ECB5E9FBDD55}">
      <dgm:prSet/>
      <dgm:spPr/>
      <dgm:t>
        <a:bodyPr/>
        <a:lstStyle/>
        <a:p>
          <a:endParaRPr lang="en-US"/>
        </a:p>
      </dgm:t>
    </dgm:pt>
    <dgm:pt modelId="{637CC34A-C9D1-4BC7-9711-7F54A20B1BF7}" type="sibTrans" cxnId="{D08A31AD-EEA9-46A7-82F6-ECB5E9FBDD55}">
      <dgm:prSet/>
      <dgm:spPr/>
      <dgm:t>
        <a:bodyPr/>
        <a:lstStyle/>
        <a:p>
          <a:endParaRPr lang="en-US"/>
        </a:p>
      </dgm:t>
    </dgm:pt>
    <dgm:pt modelId="{B71ACB16-F3E6-497B-938C-7877CCF53AA2}">
      <dgm:prSet phldrT="[Text]" custT="1"/>
      <dgm:spPr/>
      <dgm:t>
        <a:bodyPr/>
        <a:lstStyle/>
        <a:p>
          <a:r>
            <a:rPr lang="en-US" sz="2400" b="1" dirty="0">
              <a:solidFill>
                <a:srgbClr val="00B050"/>
              </a:solidFill>
            </a:rPr>
            <a:t>Mental</a:t>
          </a:r>
        </a:p>
      </dgm:t>
    </dgm:pt>
    <dgm:pt modelId="{CA0E77B7-93A8-41B8-8275-2191E0A593FA}" type="parTrans" cxnId="{0BC3B5F4-AE8F-4E55-B028-A964788372B7}">
      <dgm:prSet/>
      <dgm:spPr/>
      <dgm:t>
        <a:bodyPr/>
        <a:lstStyle/>
        <a:p>
          <a:endParaRPr lang="en-US"/>
        </a:p>
      </dgm:t>
    </dgm:pt>
    <dgm:pt modelId="{975D8211-0CD2-4859-8AD8-4E55C6B93B84}" type="sibTrans" cxnId="{0BC3B5F4-AE8F-4E55-B028-A964788372B7}">
      <dgm:prSet/>
      <dgm:spPr/>
      <dgm:t>
        <a:bodyPr/>
        <a:lstStyle/>
        <a:p>
          <a:endParaRPr lang="en-US"/>
        </a:p>
      </dgm:t>
    </dgm:pt>
    <dgm:pt modelId="{C496B50D-CADC-4F1D-8B21-2D1B1A26BD26}">
      <dgm:prSet phldrT="[Text]" custT="1"/>
      <dgm:spPr/>
      <dgm:t>
        <a:bodyPr/>
        <a:lstStyle/>
        <a:p>
          <a:endParaRPr lang="en-US" sz="800" b="1" dirty="0">
            <a:solidFill>
              <a:srgbClr val="FF0000"/>
            </a:solidFill>
          </a:endParaRPr>
        </a:p>
        <a:p>
          <a:r>
            <a:rPr lang="en-US" sz="1900" b="1" dirty="0">
              <a:solidFill>
                <a:srgbClr val="FF0000"/>
              </a:solidFill>
            </a:rPr>
            <a:t>Social/Behavioral</a:t>
          </a:r>
        </a:p>
      </dgm:t>
    </dgm:pt>
    <dgm:pt modelId="{FBBF9114-34D7-43DC-9A77-21079CDEFDB3}" type="parTrans" cxnId="{A68A5A1E-30E1-49AA-99B9-4B22D73660A2}">
      <dgm:prSet/>
      <dgm:spPr/>
      <dgm:t>
        <a:bodyPr/>
        <a:lstStyle/>
        <a:p>
          <a:endParaRPr lang="en-US"/>
        </a:p>
      </dgm:t>
    </dgm:pt>
    <dgm:pt modelId="{DC82010E-B07D-4590-98EC-9469B88BC8B6}" type="sibTrans" cxnId="{A68A5A1E-30E1-49AA-99B9-4B22D73660A2}">
      <dgm:prSet/>
      <dgm:spPr/>
      <dgm:t>
        <a:bodyPr/>
        <a:lstStyle/>
        <a:p>
          <a:endParaRPr lang="en-US"/>
        </a:p>
      </dgm:t>
    </dgm:pt>
    <dgm:pt modelId="{3D8473CF-16F4-44E8-ACCB-1DE7C1BD27F7}">
      <dgm:prSet phldrT="[Text]" custT="1"/>
      <dgm:spPr/>
      <dgm:t>
        <a:bodyPr/>
        <a:lstStyle/>
        <a:p>
          <a:r>
            <a:rPr lang="en-US" sz="1800" b="1" dirty="0">
              <a:solidFill>
                <a:srgbClr val="0070C0"/>
              </a:solidFill>
            </a:rPr>
            <a:t>Nausea</a:t>
          </a:r>
        </a:p>
      </dgm:t>
    </dgm:pt>
    <dgm:pt modelId="{DC77D215-06DE-4F43-BD8B-84CCD78DF1EE}" type="parTrans" cxnId="{301C2D81-447D-4CE2-A383-6905FB64521C}">
      <dgm:prSet/>
      <dgm:spPr/>
      <dgm:t>
        <a:bodyPr/>
        <a:lstStyle/>
        <a:p>
          <a:endParaRPr lang="en-US"/>
        </a:p>
      </dgm:t>
    </dgm:pt>
    <dgm:pt modelId="{C5DDE9A2-AAB0-4ECF-AFCF-58E140EE8BA3}" type="sibTrans" cxnId="{301C2D81-447D-4CE2-A383-6905FB64521C}">
      <dgm:prSet/>
      <dgm:spPr/>
      <dgm:t>
        <a:bodyPr/>
        <a:lstStyle/>
        <a:p>
          <a:endParaRPr lang="en-US"/>
        </a:p>
      </dgm:t>
    </dgm:pt>
    <dgm:pt modelId="{6D6F13F0-A1B6-461F-BE3E-8B3937CAA8FC}">
      <dgm:prSet phldrT="[Text]" custT="1"/>
      <dgm:spPr/>
      <dgm:t>
        <a:bodyPr/>
        <a:lstStyle/>
        <a:p>
          <a:r>
            <a:rPr lang="en-US" sz="1800" b="1" dirty="0">
              <a:solidFill>
                <a:srgbClr val="0070C0"/>
              </a:solidFill>
            </a:rPr>
            <a:t>Shortness of breath</a:t>
          </a:r>
        </a:p>
      </dgm:t>
    </dgm:pt>
    <dgm:pt modelId="{D6122945-D154-41F4-AD7B-18020DDE59EE}" type="parTrans" cxnId="{4B1C34B8-DBC8-4EF0-8034-9CBA19506BD2}">
      <dgm:prSet/>
      <dgm:spPr/>
      <dgm:t>
        <a:bodyPr/>
        <a:lstStyle/>
        <a:p>
          <a:endParaRPr lang="en-US"/>
        </a:p>
      </dgm:t>
    </dgm:pt>
    <dgm:pt modelId="{B3E0E61F-14D6-4938-A5AE-5F09AFD74210}" type="sibTrans" cxnId="{4B1C34B8-DBC8-4EF0-8034-9CBA19506BD2}">
      <dgm:prSet/>
      <dgm:spPr/>
      <dgm:t>
        <a:bodyPr/>
        <a:lstStyle/>
        <a:p>
          <a:endParaRPr lang="en-US"/>
        </a:p>
      </dgm:t>
    </dgm:pt>
    <dgm:pt modelId="{B8B4A55A-331D-4834-B12A-E81C59158A7E}">
      <dgm:prSet phldrT="[Text]" custT="1"/>
      <dgm:spPr/>
      <dgm:t>
        <a:bodyPr/>
        <a:lstStyle/>
        <a:p>
          <a:r>
            <a:rPr lang="en-US" sz="1800" b="1" dirty="0">
              <a:solidFill>
                <a:srgbClr val="0070C0"/>
              </a:solidFill>
            </a:rPr>
            <a:t>Sweating</a:t>
          </a:r>
        </a:p>
      </dgm:t>
    </dgm:pt>
    <dgm:pt modelId="{9CBDBC35-837D-4537-A7D0-557435B1ED05}" type="parTrans" cxnId="{C69A4DEC-5745-40ED-9A6B-4CFA6D5E6B3F}">
      <dgm:prSet/>
      <dgm:spPr/>
      <dgm:t>
        <a:bodyPr/>
        <a:lstStyle/>
        <a:p>
          <a:endParaRPr lang="en-US"/>
        </a:p>
      </dgm:t>
    </dgm:pt>
    <dgm:pt modelId="{1BDFF459-1509-4C79-9FB0-CB1B7C2AF13F}" type="sibTrans" cxnId="{C69A4DEC-5745-40ED-9A6B-4CFA6D5E6B3F}">
      <dgm:prSet/>
      <dgm:spPr/>
      <dgm:t>
        <a:bodyPr/>
        <a:lstStyle/>
        <a:p>
          <a:endParaRPr lang="en-US"/>
        </a:p>
      </dgm:t>
    </dgm:pt>
    <dgm:pt modelId="{3C0766B3-1CA4-4590-BA37-78744C95F356}">
      <dgm:prSet phldrT="[Text]" custT="1"/>
      <dgm:spPr/>
      <dgm:t>
        <a:bodyPr/>
        <a:lstStyle/>
        <a:p>
          <a:r>
            <a:rPr lang="en-US" sz="1800" b="1" dirty="0">
              <a:solidFill>
                <a:srgbClr val="0070C0"/>
              </a:solidFill>
            </a:rPr>
            <a:t>Body aches/pain</a:t>
          </a:r>
        </a:p>
      </dgm:t>
    </dgm:pt>
    <dgm:pt modelId="{0F327DB9-DE3B-49F1-B171-960EEDB4CE4A}" type="parTrans" cxnId="{5F2EC6B5-14DD-4C76-A496-72A82DA13110}">
      <dgm:prSet/>
      <dgm:spPr/>
      <dgm:t>
        <a:bodyPr/>
        <a:lstStyle/>
        <a:p>
          <a:endParaRPr lang="en-US"/>
        </a:p>
      </dgm:t>
    </dgm:pt>
    <dgm:pt modelId="{600BB6DE-5368-4DE9-B1A8-F298D095F541}" type="sibTrans" cxnId="{5F2EC6B5-14DD-4C76-A496-72A82DA13110}">
      <dgm:prSet/>
      <dgm:spPr/>
      <dgm:t>
        <a:bodyPr/>
        <a:lstStyle/>
        <a:p>
          <a:endParaRPr lang="en-US"/>
        </a:p>
      </dgm:t>
    </dgm:pt>
    <dgm:pt modelId="{75ACEB10-8A89-446E-BF76-FF83D834EB81}">
      <dgm:prSet phldrT="[Text]" custT="1"/>
      <dgm:spPr/>
      <dgm:t>
        <a:bodyPr/>
        <a:lstStyle/>
        <a:p>
          <a:r>
            <a:rPr lang="en-US" sz="1800" b="1" dirty="0">
              <a:solidFill>
                <a:srgbClr val="7030A0"/>
              </a:solidFill>
            </a:rPr>
            <a:t>Anger</a:t>
          </a:r>
        </a:p>
      </dgm:t>
    </dgm:pt>
    <dgm:pt modelId="{623A16C2-3733-41F7-82E5-BF848620151F}" type="parTrans" cxnId="{0334BBD1-EBAC-4848-BD39-E355376A951A}">
      <dgm:prSet/>
      <dgm:spPr/>
      <dgm:t>
        <a:bodyPr/>
        <a:lstStyle/>
        <a:p>
          <a:endParaRPr lang="en-US"/>
        </a:p>
      </dgm:t>
    </dgm:pt>
    <dgm:pt modelId="{2F25FC71-95E3-4E73-B123-66A53BD01CD3}" type="sibTrans" cxnId="{0334BBD1-EBAC-4848-BD39-E355376A951A}">
      <dgm:prSet/>
      <dgm:spPr/>
      <dgm:t>
        <a:bodyPr/>
        <a:lstStyle/>
        <a:p>
          <a:endParaRPr lang="en-US"/>
        </a:p>
      </dgm:t>
    </dgm:pt>
    <dgm:pt modelId="{0E49AB0A-F2F5-4849-A81E-BC931B36A92A}">
      <dgm:prSet phldrT="[Text]" custT="1"/>
      <dgm:spPr/>
      <dgm:t>
        <a:bodyPr/>
        <a:lstStyle/>
        <a:p>
          <a:r>
            <a:rPr lang="en-US" sz="1800" b="1" dirty="0">
              <a:solidFill>
                <a:srgbClr val="7030A0"/>
              </a:solidFill>
            </a:rPr>
            <a:t>Feeling out of control</a:t>
          </a:r>
        </a:p>
      </dgm:t>
    </dgm:pt>
    <dgm:pt modelId="{43350324-C043-4B11-BF96-E9EEB46BE7A1}" type="parTrans" cxnId="{905A8B38-C85E-4B0A-9D86-45A72C1CA43D}">
      <dgm:prSet/>
      <dgm:spPr/>
      <dgm:t>
        <a:bodyPr/>
        <a:lstStyle/>
        <a:p>
          <a:endParaRPr lang="en-US"/>
        </a:p>
      </dgm:t>
    </dgm:pt>
    <dgm:pt modelId="{E5237DDB-44C5-4F9D-80CB-88926CD73AB8}" type="sibTrans" cxnId="{905A8B38-C85E-4B0A-9D86-45A72C1CA43D}">
      <dgm:prSet/>
      <dgm:spPr/>
      <dgm:t>
        <a:bodyPr/>
        <a:lstStyle/>
        <a:p>
          <a:endParaRPr lang="en-US"/>
        </a:p>
      </dgm:t>
    </dgm:pt>
    <dgm:pt modelId="{6759A5F1-2CE0-4CCA-B372-DF6DA274B942}">
      <dgm:prSet phldrT="[Text]" custT="1"/>
      <dgm:spPr/>
      <dgm:t>
        <a:bodyPr/>
        <a:lstStyle/>
        <a:p>
          <a:r>
            <a:rPr lang="en-US" sz="1800" b="1" dirty="0">
              <a:solidFill>
                <a:srgbClr val="7030A0"/>
              </a:solidFill>
            </a:rPr>
            <a:t>Guilt</a:t>
          </a:r>
        </a:p>
      </dgm:t>
    </dgm:pt>
    <dgm:pt modelId="{7A1400FF-C91E-485F-A524-003F60C42601}" type="parTrans" cxnId="{7938C660-96C6-4CD7-92B0-07784DF252F5}">
      <dgm:prSet/>
      <dgm:spPr/>
      <dgm:t>
        <a:bodyPr/>
        <a:lstStyle/>
        <a:p>
          <a:endParaRPr lang="en-US"/>
        </a:p>
      </dgm:t>
    </dgm:pt>
    <dgm:pt modelId="{4F776DA6-D955-42E7-BD63-7FB17C3786D3}" type="sibTrans" cxnId="{7938C660-96C6-4CD7-92B0-07784DF252F5}">
      <dgm:prSet/>
      <dgm:spPr/>
      <dgm:t>
        <a:bodyPr/>
        <a:lstStyle/>
        <a:p>
          <a:endParaRPr lang="en-US"/>
        </a:p>
      </dgm:t>
    </dgm:pt>
    <dgm:pt modelId="{AAC22697-BF13-4D10-8DFC-155A824A5D6F}">
      <dgm:prSet phldrT="[Text]" custT="1"/>
      <dgm:spPr/>
      <dgm:t>
        <a:bodyPr/>
        <a:lstStyle/>
        <a:p>
          <a:r>
            <a:rPr lang="en-US" sz="1800" b="1" dirty="0">
              <a:solidFill>
                <a:srgbClr val="7030A0"/>
              </a:solidFill>
            </a:rPr>
            <a:t>Depression</a:t>
          </a:r>
        </a:p>
      </dgm:t>
    </dgm:pt>
    <dgm:pt modelId="{44F00065-9BF9-4E58-92F3-CC7A6C323A97}" type="parTrans" cxnId="{9EB7B1F9-DD3D-4182-A5B9-E799B1F1A569}">
      <dgm:prSet/>
      <dgm:spPr/>
      <dgm:t>
        <a:bodyPr/>
        <a:lstStyle/>
        <a:p>
          <a:endParaRPr lang="en-US"/>
        </a:p>
      </dgm:t>
    </dgm:pt>
    <dgm:pt modelId="{D59F8B94-E0D5-4B60-AB9F-9F0E59393CAB}" type="sibTrans" cxnId="{9EB7B1F9-DD3D-4182-A5B9-E799B1F1A569}">
      <dgm:prSet/>
      <dgm:spPr/>
      <dgm:t>
        <a:bodyPr/>
        <a:lstStyle/>
        <a:p>
          <a:endParaRPr lang="en-US"/>
        </a:p>
      </dgm:t>
    </dgm:pt>
    <dgm:pt modelId="{A9564C04-EB03-41E4-9305-6BA8070A5C6D}">
      <dgm:prSet phldrT="[Text]" custT="1"/>
      <dgm:spPr/>
      <dgm:t>
        <a:bodyPr/>
        <a:lstStyle/>
        <a:p>
          <a:r>
            <a:rPr lang="en-US" sz="1800" b="1" dirty="0">
              <a:solidFill>
                <a:srgbClr val="7030A0"/>
              </a:solidFill>
            </a:rPr>
            <a:t>Anxiety</a:t>
          </a:r>
        </a:p>
      </dgm:t>
    </dgm:pt>
    <dgm:pt modelId="{76379692-B0FE-427C-A286-E3F7F52C1924}" type="parTrans" cxnId="{9797D0E1-1646-488C-8C4A-B69987799808}">
      <dgm:prSet/>
      <dgm:spPr/>
      <dgm:t>
        <a:bodyPr/>
        <a:lstStyle/>
        <a:p>
          <a:endParaRPr lang="en-US"/>
        </a:p>
      </dgm:t>
    </dgm:pt>
    <dgm:pt modelId="{05A697C8-E530-4E4C-9969-C1C6C9D2B301}" type="sibTrans" cxnId="{9797D0E1-1646-488C-8C4A-B69987799808}">
      <dgm:prSet/>
      <dgm:spPr/>
      <dgm:t>
        <a:bodyPr/>
        <a:lstStyle/>
        <a:p>
          <a:endParaRPr lang="en-US"/>
        </a:p>
      </dgm:t>
    </dgm:pt>
    <dgm:pt modelId="{8F8F6E38-D3C0-4B21-91AF-CD723E08D69B}">
      <dgm:prSet phldrT="[Text]" custT="1"/>
      <dgm:spPr/>
      <dgm:t>
        <a:bodyPr/>
        <a:lstStyle/>
        <a:p>
          <a:r>
            <a:rPr lang="en-US" sz="1800" b="1" dirty="0">
              <a:solidFill>
                <a:srgbClr val="7030A0"/>
              </a:solidFill>
            </a:rPr>
            <a:t>Loneliness</a:t>
          </a:r>
        </a:p>
      </dgm:t>
    </dgm:pt>
    <dgm:pt modelId="{2B55548A-E505-4E5D-858B-7B09B8612578}" type="parTrans" cxnId="{77478A13-9871-4EC0-8D2C-2C3948532113}">
      <dgm:prSet/>
      <dgm:spPr/>
      <dgm:t>
        <a:bodyPr/>
        <a:lstStyle/>
        <a:p>
          <a:endParaRPr lang="en-US"/>
        </a:p>
      </dgm:t>
    </dgm:pt>
    <dgm:pt modelId="{2F7FD5B9-89FE-491A-8999-59C137152246}" type="sibTrans" cxnId="{77478A13-9871-4EC0-8D2C-2C3948532113}">
      <dgm:prSet/>
      <dgm:spPr/>
      <dgm:t>
        <a:bodyPr/>
        <a:lstStyle/>
        <a:p>
          <a:endParaRPr lang="en-US"/>
        </a:p>
      </dgm:t>
    </dgm:pt>
    <dgm:pt modelId="{1F2BB872-7845-415B-9FEC-D14F8693D07C}">
      <dgm:prSet phldrT="[Text]" custT="1"/>
      <dgm:spPr/>
      <dgm:t>
        <a:bodyPr/>
        <a:lstStyle/>
        <a:p>
          <a:r>
            <a:rPr lang="en-US" sz="1700" b="1" dirty="0">
              <a:solidFill>
                <a:srgbClr val="00B050"/>
              </a:solidFill>
            </a:rPr>
            <a:t>Loss of meaning</a:t>
          </a:r>
        </a:p>
      </dgm:t>
    </dgm:pt>
    <dgm:pt modelId="{B1C9B44A-CAF0-4A58-B9D2-B058A96528B9}" type="parTrans" cxnId="{54597318-BFEB-4626-A923-1429E8DF2527}">
      <dgm:prSet/>
      <dgm:spPr/>
      <dgm:t>
        <a:bodyPr/>
        <a:lstStyle/>
        <a:p>
          <a:endParaRPr lang="en-US"/>
        </a:p>
      </dgm:t>
    </dgm:pt>
    <dgm:pt modelId="{40C4D6CA-5EE7-49AD-8BB5-51383D990085}" type="sibTrans" cxnId="{54597318-BFEB-4626-A923-1429E8DF2527}">
      <dgm:prSet/>
      <dgm:spPr/>
      <dgm:t>
        <a:bodyPr/>
        <a:lstStyle/>
        <a:p>
          <a:endParaRPr lang="en-US"/>
        </a:p>
      </dgm:t>
    </dgm:pt>
    <dgm:pt modelId="{84F7FA6F-988B-4E24-8756-1F7648E1BDC2}">
      <dgm:prSet phldrT="[Text]" custT="1"/>
      <dgm:spPr/>
      <dgm:t>
        <a:bodyPr/>
        <a:lstStyle/>
        <a:p>
          <a:r>
            <a:rPr lang="en-US" sz="1700" b="1" dirty="0">
              <a:solidFill>
                <a:srgbClr val="00B050"/>
              </a:solidFill>
            </a:rPr>
            <a:t>Dissociation</a:t>
          </a:r>
        </a:p>
      </dgm:t>
    </dgm:pt>
    <dgm:pt modelId="{8D30CA80-A6A8-48FF-A969-B242DA49998D}" type="parTrans" cxnId="{E244C2EB-390F-426F-8C2A-03E1AA61565F}">
      <dgm:prSet/>
      <dgm:spPr/>
      <dgm:t>
        <a:bodyPr/>
        <a:lstStyle/>
        <a:p>
          <a:endParaRPr lang="en-US"/>
        </a:p>
      </dgm:t>
    </dgm:pt>
    <dgm:pt modelId="{4C4FDFD1-D258-445B-98F4-C1A15CB20473}" type="sibTrans" cxnId="{E244C2EB-390F-426F-8C2A-03E1AA61565F}">
      <dgm:prSet/>
      <dgm:spPr/>
      <dgm:t>
        <a:bodyPr/>
        <a:lstStyle/>
        <a:p>
          <a:endParaRPr lang="en-US"/>
        </a:p>
      </dgm:t>
    </dgm:pt>
    <dgm:pt modelId="{745A75AB-B82E-4150-B433-9BF85DCCF05C}">
      <dgm:prSet phldrT="[Text]" custT="1"/>
      <dgm:spPr/>
      <dgm:t>
        <a:bodyPr/>
        <a:lstStyle/>
        <a:p>
          <a:r>
            <a:rPr lang="en-US" sz="1700" b="1" dirty="0">
              <a:solidFill>
                <a:srgbClr val="00B050"/>
              </a:solidFill>
            </a:rPr>
            <a:t>Perfectionism</a:t>
          </a:r>
        </a:p>
      </dgm:t>
    </dgm:pt>
    <dgm:pt modelId="{7E09EE46-F239-4FD1-8B84-63B2011806EC}" type="parTrans" cxnId="{BC36DCF9-BE35-476C-BD1E-7F326AB58687}">
      <dgm:prSet/>
      <dgm:spPr/>
      <dgm:t>
        <a:bodyPr/>
        <a:lstStyle/>
        <a:p>
          <a:endParaRPr lang="en-US"/>
        </a:p>
      </dgm:t>
    </dgm:pt>
    <dgm:pt modelId="{62AAA5AA-C24D-4D35-9FBC-78B2AE923A4E}" type="sibTrans" cxnId="{BC36DCF9-BE35-476C-BD1E-7F326AB58687}">
      <dgm:prSet/>
      <dgm:spPr/>
      <dgm:t>
        <a:bodyPr/>
        <a:lstStyle/>
        <a:p>
          <a:endParaRPr lang="en-US"/>
        </a:p>
      </dgm:t>
    </dgm:pt>
    <dgm:pt modelId="{9B65199C-EA3A-4CD5-9A38-2EAEBC4D2B18}">
      <dgm:prSet phldrT="[Text]" custT="1"/>
      <dgm:spPr/>
      <dgm:t>
        <a:bodyPr/>
        <a:lstStyle/>
        <a:p>
          <a:r>
            <a:rPr lang="en-US" sz="1700" b="1" dirty="0">
              <a:solidFill>
                <a:srgbClr val="00B050"/>
              </a:solidFill>
            </a:rPr>
            <a:t>Self-hatred, self-doubt, self-pity</a:t>
          </a:r>
        </a:p>
      </dgm:t>
    </dgm:pt>
    <dgm:pt modelId="{F44D3907-D352-4AD2-8AEA-F5F6DE70950F}" type="parTrans" cxnId="{30975CE0-02DC-426D-BDAE-37785019B2B8}">
      <dgm:prSet/>
      <dgm:spPr/>
      <dgm:t>
        <a:bodyPr/>
        <a:lstStyle/>
        <a:p>
          <a:endParaRPr lang="en-US"/>
        </a:p>
      </dgm:t>
    </dgm:pt>
    <dgm:pt modelId="{6B7978B3-0001-4D1B-98F4-11D68501687A}" type="sibTrans" cxnId="{30975CE0-02DC-426D-BDAE-37785019B2B8}">
      <dgm:prSet/>
      <dgm:spPr/>
      <dgm:t>
        <a:bodyPr/>
        <a:lstStyle/>
        <a:p>
          <a:endParaRPr lang="en-US"/>
        </a:p>
      </dgm:t>
    </dgm:pt>
    <dgm:pt modelId="{AC673769-CACA-4037-A136-188BD606F8BB}">
      <dgm:prSet phldrT="[Text]" custT="1"/>
      <dgm:spPr/>
      <dgm:t>
        <a:bodyPr/>
        <a:lstStyle/>
        <a:p>
          <a:r>
            <a:rPr lang="en-US" sz="1700" b="1" dirty="0">
              <a:solidFill>
                <a:srgbClr val="00B050"/>
              </a:solidFill>
            </a:rPr>
            <a:t>Feeling flooded and overwhelmed</a:t>
          </a:r>
        </a:p>
      </dgm:t>
    </dgm:pt>
    <dgm:pt modelId="{4CD1147A-50D4-420A-B660-4A15D09DFFC8}" type="parTrans" cxnId="{3A91C647-6375-4E15-A43C-808BE49FC2C2}">
      <dgm:prSet/>
      <dgm:spPr/>
      <dgm:t>
        <a:bodyPr/>
        <a:lstStyle/>
        <a:p>
          <a:endParaRPr lang="en-US"/>
        </a:p>
      </dgm:t>
    </dgm:pt>
    <dgm:pt modelId="{F5715B48-ABDA-466C-B67D-682F67884538}" type="sibTrans" cxnId="{3A91C647-6375-4E15-A43C-808BE49FC2C2}">
      <dgm:prSet/>
      <dgm:spPr/>
      <dgm:t>
        <a:bodyPr/>
        <a:lstStyle/>
        <a:p>
          <a:endParaRPr lang="en-US"/>
        </a:p>
      </dgm:t>
    </dgm:pt>
    <dgm:pt modelId="{001CB739-3CA8-47CD-A1B2-CA635FB88228}">
      <dgm:prSet custT="1"/>
      <dgm:spPr/>
      <dgm:t>
        <a:bodyPr/>
        <a:lstStyle/>
        <a:p>
          <a:r>
            <a:rPr lang="en-US" sz="1700" b="1" dirty="0">
              <a:solidFill>
                <a:srgbClr val="FF0000"/>
              </a:solidFill>
            </a:rPr>
            <a:t>Isolation</a:t>
          </a:r>
        </a:p>
      </dgm:t>
    </dgm:pt>
    <dgm:pt modelId="{11315667-F6C9-489A-BF36-5C346D04197E}" type="parTrans" cxnId="{E36F358E-AFB3-4837-9E1E-88C15836C503}">
      <dgm:prSet/>
      <dgm:spPr/>
      <dgm:t>
        <a:bodyPr/>
        <a:lstStyle/>
        <a:p>
          <a:endParaRPr lang="en-US"/>
        </a:p>
      </dgm:t>
    </dgm:pt>
    <dgm:pt modelId="{28F91821-C2DF-4444-B445-76E1EDAD54F8}" type="sibTrans" cxnId="{E36F358E-AFB3-4837-9E1E-88C15836C503}">
      <dgm:prSet/>
      <dgm:spPr/>
      <dgm:t>
        <a:bodyPr/>
        <a:lstStyle/>
        <a:p>
          <a:endParaRPr lang="en-US"/>
        </a:p>
      </dgm:t>
    </dgm:pt>
    <dgm:pt modelId="{3651FCB1-04AF-4F7A-BF12-C80506ED6DA6}">
      <dgm:prSet custT="1"/>
      <dgm:spPr/>
      <dgm:t>
        <a:bodyPr/>
        <a:lstStyle/>
        <a:p>
          <a:r>
            <a:rPr lang="en-US" sz="1700" b="1" dirty="0">
              <a:solidFill>
                <a:srgbClr val="FF0000"/>
              </a:solidFill>
            </a:rPr>
            <a:t>Irritable</a:t>
          </a:r>
        </a:p>
      </dgm:t>
    </dgm:pt>
    <dgm:pt modelId="{FD59C538-F5A2-40EA-96E9-8DC6F02FE7BB}" type="parTrans" cxnId="{0F1440A8-FB6B-4459-9024-510286207E3C}">
      <dgm:prSet/>
      <dgm:spPr/>
      <dgm:t>
        <a:bodyPr/>
        <a:lstStyle/>
        <a:p>
          <a:endParaRPr lang="en-US"/>
        </a:p>
      </dgm:t>
    </dgm:pt>
    <dgm:pt modelId="{F1EF7E20-C66F-411F-B493-F97D680BE52A}" type="sibTrans" cxnId="{0F1440A8-FB6B-4459-9024-510286207E3C}">
      <dgm:prSet/>
      <dgm:spPr/>
      <dgm:t>
        <a:bodyPr/>
        <a:lstStyle/>
        <a:p>
          <a:endParaRPr lang="en-US"/>
        </a:p>
      </dgm:t>
    </dgm:pt>
    <dgm:pt modelId="{2BB1ABF0-E5BC-4E04-9EB1-0004D38FDE44}">
      <dgm:prSet custT="1"/>
      <dgm:spPr/>
      <dgm:t>
        <a:bodyPr/>
        <a:lstStyle/>
        <a:p>
          <a:r>
            <a:rPr lang="en-US" sz="1700" b="1" dirty="0">
              <a:solidFill>
                <a:srgbClr val="FF0000"/>
              </a:solidFill>
            </a:rPr>
            <a:t>Avoidance</a:t>
          </a:r>
        </a:p>
      </dgm:t>
    </dgm:pt>
    <dgm:pt modelId="{20610105-527E-419D-A8E8-9B4219F55D4D}" type="parTrans" cxnId="{5671B579-A6BF-4C03-9381-8EDB35408AB5}">
      <dgm:prSet/>
      <dgm:spPr/>
      <dgm:t>
        <a:bodyPr/>
        <a:lstStyle/>
        <a:p>
          <a:endParaRPr lang="en-US"/>
        </a:p>
      </dgm:t>
    </dgm:pt>
    <dgm:pt modelId="{10F047F8-40E7-4275-AE12-4B0671E76B1D}" type="sibTrans" cxnId="{5671B579-A6BF-4C03-9381-8EDB35408AB5}">
      <dgm:prSet/>
      <dgm:spPr/>
      <dgm:t>
        <a:bodyPr/>
        <a:lstStyle/>
        <a:p>
          <a:endParaRPr lang="en-US"/>
        </a:p>
      </dgm:t>
    </dgm:pt>
    <dgm:pt modelId="{A698CB48-F806-4F16-801C-65C297A2716B}">
      <dgm:prSet custT="1"/>
      <dgm:spPr/>
      <dgm:t>
        <a:bodyPr/>
        <a:lstStyle/>
        <a:p>
          <a:r>
            <a:rPr lang="en-US" sz="1700" b="1" dirty="0">
              <a:solidFill>
                <a:srgbClr val="FF0000"/>
              </a:solidFill>
            </a:rPr>
            <a:t>Reliance on unhealthy coping (gambling, overspending, restricting or binging or purging food, substance use)</a:t>
          </a:r>
        </a:p>
      </dgm:t>
    </dgm:pt>
    <dgm:pt modelId="{B8174CAD-D0CA-465D-96AC-D99B5CA96AEB}" type="parTrans" cxnId="{C260081B-DC25-4E06-B3B5-00F2F6AF75D8}">
      <dgm:prSet/>
      <dgm:spPr/>
    </dgm:pt>
    <dgm:pt modelId="{85B3482A-DC8B-4771-BBBF-A6492BEE216A}" type="sibTrans" cxnId="{C260081B-DC25-4E06-B3B5-00F2F6AF75D8}">
      <dgm:prSet/>
      <dgm:spPr/>
    </dgm:pt>
    <dgm:pt modelId="{B7607546-4885-4D43-9B6F-4489BC4A02DA}" type="pres">
      <dgm:prSet presAssocID="{CACC67BD-175F-4584-9ACD-1CA70A37252F}" presName="Name0" presStyleCnt="0">
        <dgm:presLayoutVars>
          <dgm:dir/>
          <dgm:resizeHandles val="exact"/>
        </dgm:presLayoutVars>
      </dgm:prSet>
      <dgm:spPr/>
    </dgm:pt>
    <dgm:pt modelId="{39597602-BEC1-41CD-9C57-3B5395098E1E}" type="pres">
      <dgm:prSet presAssocID="{CACC67BD-175F-4584-9ACD-1CA70A37252F}" presName="bkgdShp" presStyleLbl="alignAccFollowNode1" presStyleIdx="0" presStyleCnt="1" custLinFactNeighborX="-20200" custLinFactNeighborY="-20460"/>
      <dgm:spPr/>
    </dgm:pt>
    <dgm:pt modelId="{02F7E0A6-4584-4432-9BB1-957EE895AAC5}" type="pres">
      <dgm:prSet presAssocID="{CACC67BD-175F-4584-9ACD-1CA70A37252F}" presName="linComp" presStyleCnt="0"/>
      <dgm:spPr/>
    </dgm:pt>
    <dgm:pt modelId="{7FEB627C-2CD0-4331-A8B2-D9F2053C9BCB}" type="pres">
      <dgm:prSet presAssocID="{2648D87C-86BC-4A3C-9D67-83C3EA48CC69}" presName="compNode" presStyleCnt="0"/>
      <dgm:spPr/>
    </dgm:pt>
    <dgm:pt modelId="{E1DD6885-FB13-46CF-BA18-C33DE167A532}" type="pres">
      <dgm:prSet presAssocID="{2648D87C-86BC-4A3C-9D67-83C3EA48CC69}" presName="node" presStyleLbl="node1" presStyleIdx="0" presStyleCnt="4">
        <dgm:presLayoutVars>
          <dgm:bulletEnabled val="1"/>
        </dgm:presLayoutVars>
      </dgm:prSet>
      <dgm:spPr/>
    </dgm:pt>
    <dgm:pt modelId="{1EA7A9D5-2DBE-41D9-AF29-5E9BFFDCEC24}" type="pres">
      <dgm:prSet presAssocID="{2648D87C-86BC-4A3C-9D67-83C3EA48CC69}" presName="invisiNode" presStyleLbl="node1" presStyleIdx="0" presStyleCnt="4"/>
      <dgm:spPr/>
    </dgm:pt>
    <dgm:pt modelId="{D149B4BF-5636-4042-BA60-13112C4FF160}" type="pres">
      <dgm:prSet presAssocID="{2648D87C-86BC-4A3C-9D67-83C3EA48CC69}" presName="imagNode"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spiration outline"/>
        </a:ext>
      </dgm:extLst>
    </dgm:pt>
    <dgm:pt modelId="{8B24BE4F-FFC9-4099-B35B-8BA9324E1533}" type="pres">
      <dgm:prSet presAssocID="{891777BF-9745-457C-A09F-B6A9EAB9495A}" presName="sibTrans" presStyleLbl="sibTrans2D1" presStyleIdx="0" presStyleCnt="0"/>
      <dgm:spPr/>
    </dgm:pt>
    <dgm:pt modelId="{E625792B-4FA8-46A4-AAEB-1236DC54E980}" type="pres">
      <dgm:prSet presAssocID="{E76985DA-1327-4305-A044-C4A260B9BEFF}" presName="compNode" presStyleCnt="0"/>
      <dgm:spPr/>
    </dgm:pt>
    <dgm:pt modelId="{9F672FD6-CEFA-4CD3-B906-A80374FB5C6E}" type="pres">
      <dgm:prSet presAssocID="{E76985DA-1327-4305-A044-C4A260B9BEFF}" presName="node" presStyleLbl="node1" presStyleIdx="1" presStyleCnt="4">
        <dgm:presLayoutVars>
          <dgm:bulletEnabled val="1"/>
        </dgm:presLayoutVars>
      </dgm:prSet>
      <dgm:spPr/>
    </dgm:pt>
    <dgm:pt modelId="{686A0E71-D108-42DA-B8E1-12767532DA12}" type="pres">
      <dgm:prSet presAssocID="{E76985DA-1327-4305-A044-C4A260B9BEFF}" presName="invisiNode" presStyleLbl="node1" presStyleIdx="1" presStyleCnt="4"/>
      <dgm:spPr/>
    </dgm:pt>
    <dgm:pt modelId="{43A51615-E6E3-40F2-8B45-435865C6649C}" type="pres">
      <dgm:prSet presAssocID="{E76985DA-1327-4305-A044-C4A260B9BEFF}" presName="imagNode"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adge Heart with solid fill"/>
        </a:ext>
      </dgm:extLst>
    </dgm:pt>
    <dgm:pt modelId="{51E689BC-4508-43D8-B373-7BEF5258FC3C}" type="pres">
      <dgm:prSet presAssocID="{D0099D43-C110-446D-8817-0CF1FE5CEFC0}" presName="sibTrans" presStyleLbl="sibTrans2D1" presStyleIdx="0" presStyleCnt="0"/>
      <dgm:spPr/>
    </dgm:pt>
    <dgm:pt modelId="{2BE99709-E15D-4B27-801D-3887AEBAD7A0}" type="pres">
      <dgm:prSet presAssocID="{B71ACB16-F3E6-497B-938C-7877CCF53AA2}" presName="compNode" presStyleCnt="0"/>
      <dgm:spPr/>
    </dgm:pt>
    <dgm:pt modelId="{0B8DA96B-0F4E-4B98-A738-CC1F33EE54EB}" type="pres">
      <dgm:prSet presAssocID="{B71ACB16-F3E6-497B-938C-7877CCF53AA2}" presName="node" presStyleLbl="node1" presStyleIdx="2" presStyleCnt="4">
        <dgm:presLayoutVars>
          <dgm:bulletEnabled val="1"/>
        </dgm:presLayoutVars>
      </dgm:prSet>
      <dgm:spPr/>
    </dgm:pt>
    <dgm:pt modelId="{0ED63F00-E598-4CD5-8CA6-133CAE6A93C6}" type="pres">
      <dgm:prSet presAssocID="{B71ACB16-F3E6-497B-938C-7877CCF53AA2}" presName="invisiNode" presStyleLbl="node1" presStyleIdx="2" presStyleCnt="4"/>
      <dgm:spPr/>
    </dgm:pt>
    <dgm:pt modelId="{F7FA7666-8BD7-4AF1-ADB9-015C97FF7B8D}" type="pres">
      <dgm:prSet presAssocID="{B71ACB16-F3E6-497B-938C-7877CCF53AA2}" presName="imagNode" presStyleLbl="fgImgPlac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rain in head with solid fill"/>
        </a:ext>
      </dgm:extLst>
    </dgm:pt>
    <dgm:pt modelId="{E83E8C8B-D3D2-4597-A605-2C6FC69E813E}" type="pres">
      <dgm:prSet presAssocID="{975D8211-0CD2-4859-8AD8-4E55C6B93B84}" presName="sibTrans" presStyleLbl="sibTrans2D1" presStyleIdx="0" presStyleCnt="0"/>
      <dgm:spPr/>
    </dgm:pt>
    <dgm:pt modelId="{E35AD90B-0CB9-4786-81F4-0DDB686B62F4}" type="pres">
      <dgm:prSet presAssocID="{C496B50D-CADC-4F1D-8B21-2D1B1A26BD26}" presName="compNode" presStyleCnt="0"/>
      <dgm:spPr/>
    </dgm:pt>
    <dgm:pt modelId="{FCA7412C-448E-4AFD-B9A1-91803D84C245}" type="pres">
      <dgm:prSet presAssocID="{C496B50D-CADC-4F1D-8B21-2D1B1A26BD26}" presName="node" presStyleLbl="node1" presStyleIdx="3" presStyleCnt="4" custScaleX="116528">
        <dgm:presLayoutVars>
          <dgm:bulletEnabled val="1"/>
        </dgm:presLayoutVars>
      </dgm:prSet>
      <dgm:spPr/>
    </dgm:pt>
    <dgm:pt modelId="{82F0A99F-5027-4612-9FA1-AF44E0D3792E}" type="pres">
      <dgm:prSet presAssocID="{C496B50D-CADC-4F1D-8B21-2D1B1A26BD26}" presName="invisiNode" presStyleLbl="node1" presStyleIdx="3" presStyleCnt="4"/>
      <dgm:spPr/>
    </dgm:pt>
    <dgm:pt modelId="{5FF1AD59-4CEB-4A89-AD93-5AC1FA04D3D5}" type="pres">
      <dgm:prSet presAssocID="{C496B50D-CADC-4F1D-8B21-2D1B1A26BD26}" presName="imagNode" presStyleLbl="fgImgPlac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heers outline"/>
        </a:ext>
      </dgm:extLst>
    </dgm:pt>
  </dgm:ptLst>
  <dgm:cxnLst>
    <dgm:cxn modelId="{F8B95104-43DA-4EEA-9C6F-3286E0B834E6}" type="presOf" srcId="{3C161A68-E8D7-4F9B-B7E9-C1BDA8744916}" destId="{E1DD6885-FB13-46CF-BA18-C33DE167A532}" srcOrd="0" destOrd="1" presId="urn:microsoft.com/office/officeart/2005/8/layout/pList2"/>
    <dgm:cxn modelId="{47A18305-0979-4159-A639-57BB3F87ACA1}" srcId="{2648D87C-86BC-4A3C-9D67-83C3EA48CC69}" destId="{3C161A68-E8D7-4F9B-B7E9-C1BDA8744916}" srcOrd="0" destOrd="0" parTransId="{31E7CBC4-0BB7-4EB3-B26C-6E11C14E0C22}" sibTransId="{BACE0D7C-AEDF-46E5-9B5B-56CC8F0EE583}"/>
    <dgm:cxn modelId="{38E37107-21E5-4313-8780-5686B237F15F}" type="presOf" srcId="{3651FCB1-04AF-4F7A-BF12-C80506ED6DA6}" destId="{FCA7412C-448E-4AFD-B9A1-91803D84C245}" srcOrd="0" destOrd="2" presId="urn:microsoft.com/office/officeart/2005/8/layout/pList2"/>
    <dgm:cxn modelId="{77478A13-9871-4EC0-8D2C-2C3948532113}" srcId="{E76985DA-1327-4305-A044-C4A260B9BEFF}" destId="{8F8F6E38-D3C0-4B21-91AF-CD723E08D69B}" srcOrd="6" destOrd="0" parTransId="{2B55548A-E505-4E5D-858B-7B09B8612578}" sibTransId="{2F7FD5B9-89FE-491A-8999-59C137152246}"/>
    <dgm:cxn modelId="{54597318-BFEB-4626-A923-1429E8DF2527}" srcId="{B71ACB16-F3E6-497B-938C-7877CCF53AA2}" destId="{1F2BB872-7845-415B-9FEC-D14F8693D07C}" srcOrd="0" destOrd="0" parTransId="{B1C9B44A-CAF0-4A58-B9D2-B058A96528B9}" sibTransId="{40C4D6CA-5EE7-49AD-8BB5-51383D990085}"/>
    <dgm:cxn modelId="{C260081B-DC25-4E06-B3B5-00F2F6AF75D8}" srcId="{C496B50D-CADC-4F1D-8B21-2D1B1A26BD26}" destId="{A698CB48-F806-4F16-801C-65C297A2716B}" srcOrd="3" destOrd="0" parTransId="{B8174CAD-D0CA-465D-96AC-D99B5CA96AEB}" sibTransId="{85B3482A-DC8B-4771-BBBF-A6492BEE216A}"/>
    <dgm:cxn modelId="{E6B25A1B-8F7B-46F6-A0DF-948E101F4382}" type="presOf" srcId="{75ACEB10-8A89-446E-BF76-FF83D834EB81}" destId="{9F672FD6-CEFA-4CD3-B906-A80374FB5C6E}" srcOrd="0" destOrd="2" presId="urn:microsoft.com/office/officeart/2005/8/layout/pList2"/>
    <dgm:cxn modelId="{A68A5A1E-30E1-49AA-99B9-4B22D73660A2}" srcId="{CACC67BD-175F-4584-9ACD-1CA70A37252F}" destId="{C496B50D-CADC-4F1D-8B21-2D1B1A26BD26}" srcOrd="3" destOrd="0" parTransId="{FBBF9114-34D7-43DC-9A77-21079CDEFDB3}" sibTransId="{DC82010E-B07D-4590-98EC-9469B88BC8B6}"/>
    <dgm:cxn modelId="{4D515125-3C18-4C23-BA1A-876FB30FE358}" type="presOf" srcId="{CACC67BD-175F-4584-9ACD-1CA70A37252F}" destId="{B7607546-4885-4D43-9B6F-4489BC4A02DA}" srcOrd="0" destOrd="0" presId="urn:microsoft.com/office/officeart/2005/8/layout/pList2"/>
    <dgm:cxn modelId="{4B760D29-A481-4678-83AE-F09F9E9EC6DC}" srcId="{CACC67BD-175F-4584-9ACD-1CA70A37252F}" destId="{2648D87C-86BC-4A3C-9D67-83C3EA48CC69}" srcOrd="0" destOrd="0" parTransId="{464879D0-EB2E-4F90-AF8F-48D9C936FF79}" sibTransId="{891777BF-9745-457C-A09F-B6A9EAB9495A}"/>
    <dgm:cxn modelId="{3EF9962A-F525-4AF8-90A6-A0F8BF8B0B49}" srcId="{CACC67BD-175F-4584-9ACD-1CA70A37252F}" destId="{E76985DA-1327-4305-A044-C4A260B9BEFF}" srcOrd="1" destOrd="0" parTransId="{1201F5E3-02C9-40B0-83CA-83E6E37D792C}" sibTransId="{D0099D43-C110-446D-8817-0CF1FE5CEFC0}"/>
    <dgm:cxn modelId="{4940ED30-5135-4612-9787-8F4D9BC2DCD2}" type="presOf" srcId="{8F8F6E38-D3C0-4B21-91AF-CD723E08D69B}" destId="{9F672FD6-CEFA-4CD3-B906-A80374FB5C6E}" srcOrd="0" destOrd="7" presId="urn:microsoft.com/office/officeart/2005/8/layout/pList2"/>
    <dgm:cxn modelId="{E47FAE33-0536-4972-A427-09D7F7DB011E}" type="presOf" srcId="{001CB739-3CA8-47CD-A1B2-CA635FB88228}" destId="{FCA7412C-448E-4AFD-B9A1-91803D84C245}" srcOrd="0" destOrd="1" presId="urn:microsoft.com/office/officeart/2005/8/layout/pList2"/>
    <dgm:cxn modelId="{905A8B38-C85E-4B0A-9D86-45A72C1CA43D}" srcId="{E76985DA-1327-4305-A044-C4A260B9BEFF}" destId="{0E49AB0A-F2F5-4849-A81E-BC931B36A92A}" srcOrd="2" destOrd="0" parTransId="{43350324-C043-4B11-BF96-E9EEB46BE7A1}" sibTransId="{E5237DDB-44C5-4F9D-80CB-88926CD73AB8}"/>
    <dgm:cxn modelId="{0B565639-79E5-4B7E-B32C-022F381981B2}" type="presOf" srcId="{A9564C04-EB03-41E4-9305-6BA8070A5C6D}" destId="{9F672FD6-CEFA-4CD3-B906-A80374FB5C6E}" srcOrd="0" destOrd="6" presId="urn:microsoft.com/office/officeart/2005/8/layout/pList2"/>
    <dgm:cxn modelId="{6711085C-CE79-4BBE-985D-A738E24BB3C4}" type="presOf" srcId="{6759A5F1-2CE0-4CCA-B372-DF6DA274B942}" destId="{9F672FD6-CEFA-4CD3-B906-A80374FB5C6E}" srcOrd="0" destOrd="4" presId="urn:microsoft.com/office/officeart/2005/8/layout/pList2"/>
    <dgm:cxn modelId="{7938C660-96C6-4CD7-92B0-07784DF252F5}" srcId="{E76985DA-1327-4305-A044-C4A260B9BEFF}" destId="{6759A5F1-2CE0-4CCA-B372-DF6DA274B942}" srcOrd="3" destOrd="0" parTransId="{7A1400FF-C91E-485F-A524-003F60C42601}" sibTransId="{4F776DA6-D955-42E7-BD63-7FB17C3786D3}"/>
    <dgm:cxn modelId="{032F1B62-8090-4FDF-BB47-B2A51D3D2308}" type="presOf" srcId="{D0099D43-C110-446D-8817-0CF1FE5CEFC0}" destId="{51E689BC-4508-43D8-B373-7BEF5258FC3C}" srcOrd="0" destOrd="0" presId="urn:microsoft.com/office/officeart/2005/8/layout/pList2"/>
    <dgm:cxn modelId="{3A91C647-6375-4E15-A43C-808BE49FC2C2}" srcId="{B71ACB16-F3E6-497B-938C-7877CCF53AA2}" destId="{AC673769-CACA-4037-A136-188BD606F8BB}" srcOrd="4" destOrd="0" parTransId="{4CD1147A-50D4-420A-B660-4A15D09DFFC8}" sibTransId="{F5715B48-ABDA-466C-B67D-682F67884538}"/>
    <dgm:cxn modelId="{CB1BFB49-BD13-4BEA-B0CA-9DC11FA5C8D0}" type="presOf" srcId="{B8B4A55A-331D-4834-B12A-E81C59158A7E}" destId="{E1DD6885-FB13-46CF-BA18-C33DE167A532}" srcOrd="0" destOrd="5" presId="urn:microsoft.com/office/officeart/2005/8/layout/pList2"/>
    <dgm:cxn modelId="{D16A144B-59BA-4BF8-B5F0-32285D4E06D7}" type="presOf" srcId="{745A75AB-B82E-4150-B433-9BF85DCCF05C}" destId="{0B8DA96B-0F4E-4B98-A738-CC1F33EE54EB}" srcOrd="0" destOrd="3" presId="urn:microsoft.com/office/officeart/2005/8/layout/pList2"/>
    <dgm:cxn modelId="{5671B579-A6BF-4C03-9381-8EDB35408AB5}" srcId="{C496B50D-CADC-4F1D-8B21-2D1B1A26BD26}" destId="{2BB1ABF0-E5BC-4E04-9EB1-0004D38FDE44}" srcOrd="2" destOrd="0" parTransId="{20610105-527E-419D-A8E8-9B4219F55D4D}" sibTransId="{10F047F8-40E7-4275-AE12-4B0671E76B1D}"/>
    <dgm:cxn modelId="{0DA65E5A-A1F8-4AC4-B3BA-7D139D2D07DC}" type="presOf" srcId="{891777BF-9745-457C-A09F-B6A9EAB9495A}" destId="{8B24BE4F-FFC9-4099-B35B-8BA9324E1533}" srcOrd="0" destOrd="0" presId="urn:microsoft.com/office/officeart/2005/8/layout/pList2"/>
    <dgm:cxn modelId="{9742AE7B-C7C7-431C-82CB-AF6C7FA2B571}" type="presOf" srcId="{E76985DA-1327-4305-A044-C4A260B9BEFF}" destId="{9F672FD6-CEFA-4CD3-B906-A80374FB5C6E}" srcOrd="0" destOrd="0" presId="urn:microsoft.com/office/officeart/2005/8/layout/pList2"/>
    <dgm:cxn modelId="{301C2D81-447D-4CE2-A383-6905FB64521C}" srcId="{2648D87C-86BC-4A3C-9D67-83C3EA48CC69}" destId="{3D8473CF-16F4-44E8-ACCB-1DE7C1BD27F7}" srcOrd="1" destOrd="0" parTransId="{DC77D215-06DE-4F43-BD8B-84CCD78DF1EE}" sibTransId="{C5DDE9A2-AAB0-4ECF-AFCF-58E140EE8BA3}"/>
    <dgm:cxn modelId="{3CAAD782-57E0-4E73-9B28-0B333752B9DA}" type="presOf" srcId="{C496B50D-CADC-4F1D-8B21-2D1B1A26BD26}" destId="{FCA7412C-448E-4AFD-B9A1-91803D84C245}" srcOrd="0" destOrd="0" presId="urn:microsoft.com/office/officeart/2005/8/layout/pList2"/>
    <dgm:cxn modelId="{E36F358E-AFB3-4837-9E1E-88C15836C503}" srcId="{C496B50D-CADC-4F1D-8B21-2D1B1A26BD26}" destId="{001CB739-3CA8-47CD-A1B2-CA635FB88228}" srcOrd="0" destOrd="0" parTransId="{11315667-F6C9-489A-BF36-5C346D04197E}" sibTransId="{28F91821-C2DF-4444-B445-76E1EDAD54F8}"/>
    <dgm:cxn modelId="{2A2F5998-0824-4D3D-AE0A-AB5AA1A75801}" type="presOf" srcId="{1F2BB872-7845-415B-9FEC-D14F8693D07C}" destId="{0B8DA96B-0F4E-4B98-A738-CC1F33EE54EB}" srcOrd="0" destOrd="1" presId="urn:microsoft.com/office/officeart/2005/8/layout/pList2"/>
    <dgm:cxn modelId="{6864CA9B-B405-4981-92CD-7CDD20CFE016}" type="presOf" srcId="{0E49AB0A-F2F5-4849-A81E-BC931B36A92A}" destId="{9F672FD6-CEFA-4CD3-B906-A80374FB5C6E}" srcOrd="0" destOrd="3" presId="urn:microsoft.com/office/officeart/2005/8/layout/pList2"/>
    <dgm:cxn modelId="{369C039C-E01E-452C-B3EE-698CC4C47B66}" type="presOf" srcId="{3D930946-6278-472D-A1FD-95AA06FC0715}" destId="{E1DD6885-FB13-46CF-BA18-C33DE167A532}" srcOrd="0" destOrd="3" presId="urn:microsoft.com/office/officeart/2005/8/layout/pList2"/>
    <dgm:cxn modelId="{41E4DF9D-3A30-4233-9DF6-E4F68651A60B}" type="presOf" srcId="{84F7FA6F-988B-4E24-8756-1F7648E1BDC2}" destId="{0B8DA96B-0F4E-4B98-A738-CC1F33EE54EB}" srcOrd="0" destOrd="2" presId="urn:microsoft.com/office/officeart/2005/8/layout/pList2"/>
    <dgm:cxn modelId="{6D5E76A0-87F8-477C-8841-A047449413AB}" type="presOf" srcId="{2648D87C-86BC-4A3C-9D67-83C3EA48CC69}" destId="{E1DD6885-FB13-46CF-BA18-C33DE167A532}" srcOrd="0" destOrd="0" presId="urn:microsoft.com/office/officeart/2005/8/layout/pList2"/>
    <dgm:cxn modelId="{3FD9F1A0-EEAE-462E-B0EE-5E9F06B7768E}" type="presOf" srcId="{AC673769-CACA-4037-A136-188BD606F8BB}" destId="{0B8DA96B-0F4E-4B98-A738-CC1F33EE54EB}" srcOrd="0" destOrd="5" presId="urn:microsoft.com/office/officeart/2005/8/layout/pList2"/>
    <dgm:cxn modelId="{38024EA1-6DBC-4F5C-AD0D-9269E6373927}" type="presOf" srcId="{3C0766B3-1CA4-4590-BA37-78744C95F356}" destId="{E1DD6885-FB13-46CF-BA18-C33DE167A532}" srcOrd="0" destOrd="6" presId="urn:microsoft.com/office/officeart/2005/8/layout/pList2"/>
    <dgm:cxn modelId="{A27D86A7-0D2A-47DF-AAE4-915CA117B8F1}" type="presOf" srcId="{A698CB48-F806-4F16-801C-65C297A2716B}" destId="{FCA7412C-448E-4AFD-B9A1-91803D84C245}" srcOrd="0" destOrd="4" presId="urn:microsoft.com/office/officeart/2005/8/layout/pList2"/>
    <dgm:cxn modelId="{0F1440A8-FB6B-4459-9024-510286207E3C}" srcId="{C496B50D-CADC-4F1D-8B21-2D1B1A26BD26}" destId="{3651FCB1-04AF-4F7A-BF12-C80506ED6DA6}" srcOrd="1" destOrd="0" parTransId="{FD59C538-F5A2-40EA-96E9-8DC6F02FE7BB}" sibTransId="{F1EF7E20-C66F-411F-B493-F97D680BE52A}"/>
    <dgm:cxn modelId="{0F97F4AB-01B0-4B56-B2CB-E2D20A4BE3DB}" type="presOf" srcId="{975D8211-0CD2-4859-8AD8-4E55C6B93B84}" destId="{E83E8C8B-D3D2-4597-A605-2C6FC69E813E}" srcOrd="0" destOrd="0" presId="urn:microsoft.com/office/officeart/2005/8/layout/pList2"/>
    <dgm:cxn modelId="{D08A31AD-EEA9-46A7-82F6-ECB5E9FBDD55}" srcId="{E76985DA-1327-4305-A044-C4A260B9BEFF}" destId="{708E2836-DFC0-490D-9D3E-2107942191B3}" srcOrd="0" destOrd="0" parTransId="{B8758449-640A-4BB1-B80F-F3E59D43F820}" sibTransId="{637CC34A-C9D1-4BC7-9711-7F54A20B1BF7}"/>
    <dgm:cxn modelId="{5F2EC6B5-14DD-4C76-A496-72A82DA13110}" srcId="{2648D87C-86BC-4A3C-9D67-83C3EA48CC69}" destId="{3C0766B3-1CA4-4590-BA37-78744C95F356}" srcOrd="5" destOrd="0" parTransId="{0F327DB9-DE3B-49F1-B171-960EEDB4CE4A}" sibTransId="{600BB6DE-5368-4DE9-B1A8-F298D095F541}"/>
    <dgm:cxn modelId="{4B1C34B8-DBC8-4EF0-8034-9CBA19506BD2}" srcId="{2648D87C-86BC-4A3C-9D67-83C3EA48CC69}" destId="{6D6F13F0-A1B6-461F-BE3E-8B3937CAA8FC}" srcOrd="3" destOrd="0" parTransId="{D6122945-D154-41F4-AD7B-18020DDE59EE}" sibTransId="{B3E0E61F-14D6-4938-A5AE-5F09AFD74210}"/>
    <dgm:cxn modelId="{6677A4C9-D294-42BF-BB8F-EC1CD8F69601}" type="presOf" srcId="{3D8473CF-16F4-44E8-ACCB-1DE7C1BD27F7}" destId="{E1DD6885-FB13-46CF-BA18-C33DE167A532}" srcOrd="0" destOrd="2" presId="urn:microsoft.com/office/officeart/2005/8/layout/pList2"/>
    <dgm:cxn modelId="{316857CA-8FA3-45A7-8793-77C7FA100F8A}" type="presOf" srcId="{B71ACB16-F3E6-497B-938C-7877CCF53AA2}" destId="{0B8DA96B-0F4E-4B98-A738-CC1F33EE54EB}" srcOrd="0" destOrd="0" presId="urn:microsoft.com/office/officeart/2005/8/layout/pList2"/>
    <dgm:cxn modelId="{76D62BCE-9F0A-406A-800A-5C516426B949}" type="presOf" srcId="{708E2836-DFC0-490D-9D3E-2107942191B3}" destId="{9F672FD6-CEFA-4CD3-B906-A80374FB5C6E}" srcOrd="0" destOrd="1" presId="urn:microsoft.com/office/officeart/2005/8/layout/pList2"/>
    <dgm:cxn modelId="{5ED192D0-4677-4EB3-A090-4DE97FF9F29B}" type="presOf" srcId="{6D6F13F0-A1B6-461F-BE3E-8B3937CAA8FC}" destId="{E1DD6885-FB13-46CF-BA18-C33DE167A532}" srcOrd="0" destOrd="4" presId="urn:microsoft.com/office/officeart/2005/8/layout/pList2"/>
    <dgm:cxn modelId="{0334BBD1-EBAC-4848-BD39-E355376A951A}" srcId="{E76985DA-1327-4305-A044-C4A260B9BEFF}" destId="{75ACEB10-8A89-446E-BF76-FF83D834EB81}" srcOrd="1" destOrd="0" parTransId="{623A16C2-3733-41F7-82E5-BF848620151F}" sibTransId="{2F25FC71-95E3-4E73-B123-66A53BD01CD3}"/>
    <dgm:cxn modelId="{2D6BFDD5-AEEC-472A-99E7-DC618BCD9C33}" srcId="{2648D87C-86BC-4A3C-9D67-83C3EA48CC69}" destId="{3D930946-6278-472D-A1FD-95AA06FC0715}" srcOrd="2" destOrd="0" parTransId="{F15EACAB-CE22-432F-B41D-0BCCA02FCF7D}" sibTransId="{0A4BB75B-089B-4EAD-ABD0-6C5922BB76C5}"/>
    <dgm:cxn modelId="{30975CE0-02DC-426D-BDAE-37785019B2B8}" srcId="{B71ACB16-F3E6-497B-938C-7877CCF53AA2}" destId="{9B65199C-EA3A-4CD5-9A38-2EAEBC4D2B18}" srcOrd="3" destOrd="0" parTransId="{F44D3907-D352-4AD2-8AEA-F5F6DE70950F}" sibTransId="{6B7978B3-0001-4D1B-98F4-11D68501687A}"/>
    <dgm:cxn modelId="{9797D0E1-1646-488C-8C4A-B69987799808}" srcId="{E76985DA-1327-4305-A044-C4A260B9BEFF}" destId="{A9564C04-EB03-41E4-9305-6BA8070A5C6D}" srcOrd="5" destOrd="0" parTransId="{76379692-B0FE-427C-A286-E3F7F52C1924}" sibTransId="{05A697C8-E530-4E4C-9969-C1C6C9D2B301}"/>
    <dgm:cxn modelId="{E244C2EB-390F-426F-8C2A-03E1AA61565F}" srcId="{B71ACB16-F3E6-497B-938C-7877CCF53AA2}" destId="{84F7FA6F-988B-4E24-8756-1F7648E1BDC2}" srcOrd="1" destOrd="0" parTransId="{8D30CA80-A6A8-48FF-A969-B242DA49998D}" sibTransId="{4C4FDFD1-D258-445B-98F4-C1A15CB20473}"/>
    <dgm:cxn modelId="{C69A4DEC-5745-40ED-9A6B-4CFA6D5E6B3F}" srcId="{2648D87C-86BC-4A3C-9D67-83C3EA48CC69}" destId="{B8B4A55A-331D-4834-B12A-E81C59158A7E}" srcOrd="4" destOrd="0" parTransId="{9CBDBC35-837D-4537-A7D0-557435B1ED05}" sibTransId="{1BDFF459-1509-4C79-9FB0-CB1B7C2AF13F}"/>
    <dgm:cxn modelId="{6C5D07EF-07F8-4E1C-90DE-30E324F4B170}" type="presOf" srcId="{AAC22697-BF13-4D10-8DFC-155A824A5D6F}" destId="{9F672FD6-CEFA-4CD3-B906-A80374FB5C6E}" srcOrd="0" destOrd="5" presId="urn:microsoft.com/office/officeart/2005/8/layout/pList2"/>
    <dgm:cxn modelId="{65E849F1-485F-4DD3-9BFF-817E8B08348D}" type="presOf" srcId="{9B65199C-EA3A-4CD5-9A38-2EAEBC4D2B18}" destId="{0B8DA96B-0F4E-4B98-A738-CC1F33EE54EB}" srcOrd="0" destOrd="4" presId="urn:microsoft.com/office/officeart/2005/8/layout/pList2"/>
    <dgm:cxn modelId="{0BC3B5F4-AE8F-4E55-B028-A964788372B7}" srcId="{CACC67BD-175F-4584-9ACD-1CA70A37252F}" destId="{B71ACB16-F3E6-497B-938C-7877CCF53AA2}" srcOrd="2" destOrd="0" parTransId="{CA0E77B7-93A8-41B8-8275-2191E0A593FA}" sibTransId="{975D8211-0CD2-4859-8AD8-4E55C6B93B84}"/>
    <dgm:cxn modelId="{D68493F9-A9BA-47F4-8191-CA359A7D6879}" type="presOf" srcId="{2BB1ABF0-E5BC-4E04-9EB1-0004D38FDE44}" destId="{FCA7412C-448E-4AFD-B9A1-91803D84C245}" srcOrd="0" destOrd="3" presId="urn:microsoft.com/office/officeart/2005/8/layout/pList2"/>
    <dgm:cxn modelId="{9EB7B1F9-DD3D-4182-A5B9-E799B1F1A569}" srcId="{E76985DA-1327-4305-A044-C4A260B9BEFF}" destId="{AAC22697-BF13-4D10-8DFC-155A824A5D6F}" srcOrd="4" destOrd="0" parTransId="{44F00065-9BF9-4E58-92F3-CC7A6C323A97}" sibTransId="{D59F8B94-E0D5-4B60-AB9F-9F0E59393CAB}"/>
    <dgm:cxn modelId="{BC36DCF9-BE35-476C-BD1E-7F326AB58687}" srcId="{B71ACB16-F3E6-497B-938C-7877CCF53AA2}" destId="{745A75AB-B82E-4150-B433-9BF85DCCF05C}" srcOrd="2" destOrd="0" parTransId="{7E09EE46-F239-4FD1-8B84-63B2011806EC}" sibTransId="{62AAA5AA-C24D-4D35-9FBC-78B2AE923A4E}"/>
    <dgm:cxn modelId="{80DF6861-9773-4C67-AC20-48A8FCCF6C76}" type="presParOf" srcId="{B7607546-4885-4D43-9B6F-4489BC4A02DA}" destId="{39597602-BEC1-41CD-9C57-3B5395098E1E}" srcOrd="0" destOrd="0" presId="urn:microsoft.com/office/officeart/2005/8/layout/pList2"/>
    <dgm:cxn modelId="{D45E76BD-AC0E-4373-AB1D-9267D4096726}" type="presParOf" srcId="{B7607546-4885-4D43-9B6F-4489BC4A02DA}" destId="{02F7E0A6-4584-4432-9BB1-957EE895AAC5}" srcOrd="1" destOrd="0" presId="urn:microsoft.com/office/officeart/2005/8/layout/pList2"/>
    <dgm:cxn modelId="{18F341C6-B720-4958-83F1-269C61D4F82B}" type="presParOf" srcId="{02F7E0A6-4584-4432-9BB1-957EE895AAC5}" destId="{7FEB627C-2CD0-4331-A8B2-D9F2053C9BCB}" srcOrd="0" destOrd="0" presId="urn:microsoft.com/office/officeart/2005/8/layout/pList2"/>
    <dgm:cxn modelId="{58AB478A-DEBE-444A-AD68-BAEE17C37193}" type="presParOf" srcId="{7FEB627C-2CD0-4331-A8B2-D9F2053C9BCB}" destId="{E1DD6885-FB13-46CF-BA18-C33DE167A532}" srcOrd="0" destOrd="0" presId="urn:microsoft.com/office/officeart/2005/8/layout/pList2"/>
    <dgm:cxn modelId="{80831B98-A687-4A9A-8A63-293A6AD26411}" type="presParOf" srcId="{7FEB627C-2CD0-4331-A8B2-D9F2053C9BCB}" destId="{1EA7A9D5-2DBE-41D9-AF29-5E9BFFDCEC24}" srcOrd="1" destOrd="0" presId="urn:microsoft.com/office/officeart/2005/8/layout/pList2"/>
    <dgm:cxn modelId="{B5B6D21E-C4AA-4CE7-B789-106812E60C8F}" type="presParOf" srcId="{7FEB627C-2CD0-4331-A8B2-D9F2053C9BCB}" destId="{D149B4BF-5636-4042-BA60-13112C4FF160}" srcOrd="2" destOrd="0" presId="urn:microsoft.com/office/officeart/2005/8/layout/pList2"/>
    <dgm:cxn modelId="{AE02013E-4A73-46CB-A2E0-A961F203D783}" type="presParOf" srcId="{02F7E0A6-4584-4432-9BB1-957EE895AAC5}" destId="{8B24BE4F-FFC9-4099-B35B-8BA9324E1533}" srcOrd="1" destOrd="0" presId="urn:microsoft.com/office/officeart/2005/8/layout/pList2"/>
    <dgm:cxn modelId="{11F05B2B-A0EA-4C7B-A4E3-10A59B87285A}" type="presParOf" srcId="{02F7E0A6-4584-4432-9BB1-957EE895AAC5}" destId="{E625792B-4FA8-46A4-AAEB-1236DC54E980}" srcOrd="2" destOrd="0" presId="urn:microsoft.com/office/officeart/2005/8/layout/pList2"/>
    <dgm:cxn modelId="{F7557D96-2BC1-4AF6-98E0-C7461602042A}" type="presParOf" srcId="{E625792B-4FA8-46A4-AAEB-1236DC54E980}" destId="{9F672FD6-CEFA-4CD3-B906-A80374FB5C6E}" srcOrd="0" destOrd="0" presId="urn:microsoft.com/office/officeart/2005/8/layout/pList2"/>
    <dgm:cxn modelId="{EB3682D5-0AA7-442D-8FCD-CD29E4657029}" type="presParOf" srcId="{E625792B-4FA8-46A4-AAEB-1236DC54E980}" destId="{686A0E71-D108-42DA-B8E1-12767532DA12}" srcOrd="1" destOrd="0" presId="urn:microsoft.com/office/officeart/2005/8/layout/pList2"/>
    <dgm:cxn modelId="{FEDAAE72-0A58-458C-9593-F0D73080B3E4}" type="presParOf" srcId="{E625792B-4FA8-46A4-AAEB-1236DC54E980}" destId="{43A51615-E6E3-40F2-8B45-435865C6649C}" srcOrd="2" destOrd="0" presId="urn:microsoft.com/office/officeart/2005/8/layout/pList2"/>
    <dgm:cxn modelId="{DDDB8EB6-F438-4AB7-B0F5-898AC13FD5A5}" type="presParOf" srcId="{02F7E0A6-4584-4432-9BB1-957EE895AAC5}" destId="{51E689BC-4508-43D8-B373-7BEF5258FC3C}" srcOrd="3" destOrd="0" presId="urn:microsoft.com/office/officeart/2005/8/layout/pList2"/>
    <dgm:cxn modelId="{47EFD2E8-9129-4517-81B9-8FB74FBBD709}" type="presParOf" srcId="{02F7E0A6-4584-4432-9BB1-957EE895AAC5}" destId="{2BE99709-E15D-4B27-801D-3887AEBAD7A0}" srcOrd="4" destOrd="0" presId="urn:microsoft.com/office/officeart/2005/8/layout/pList2"/>
    <dgm:cxn modelId="{E1BFCC39-2D59-4121-AF0D-B6530E5193CB}" type="presParOf" srcId="{2BE99709-E15D-4B27-801D-3887AEBAD7A0}" destId="{0B8DA96B-0F4E-4B98-A738-CC1F33EE54EB}" srcOrd="0" destOrd="0" presId="urn:microsoft.com/office/officeart/2005/8/layout/pList2"/>
    <dgm:cxn modelId="{988F26B3-F2B0-41EC-8914-5478B4A3DEBF}" type="presParOf" srcId="{2BE99709-E15D-4B27-801D-3887AEBAD7A0}" destId="{0ED63F00-E598-4CD5-8CA6-133CAE6A93C6}" srcOrd="1" destOrd="0" presId="urn:microsoft.com/office/officeart/2005/8/layout/pList2"/>
    <dgm:cxn modelId="{16EBD59B-82DF-4A3F-A809-E14E3B2AAF49}" type="presParOf" srcId="{2BE99709-E15D-4B27-801D-3887AEBAD7A0}" destId="{F7FA7666-8BD7-4AF1-ADB9-015C97FF7B8D}" srcOrd="2" destOrd="0" presId="urn:microsoft.com/office/officeart/2005/8/layout/pList2"/>
    <dgm:cxn modelId="{0258DA97-EF43-45ED-BD17-0BDAE9883C81}" type="presParOf" srcId="{02F7E0A6-4584-4432-9BB1-957EE895AAC5}" destId="{E83E8C8B-D3D2-4597-A605-2C6FC69E813E}" srcOrd="5" destOrd="0" presId="urn:microsoft.com/office/officeart/2005/8/layout/pList2"/>
    <dgm:cxn modelId="{A1A61148-D427-44D0-A3F5-A91E90ADB5B8}" type="presParOf" srcId="{02F7E0A6-4584-4432-9BB1-957EE895AAC5}" destId="{E35AD90B-0CB9-4786-81F4-0DDB686B62F4}" srcOrd="6" destOrd="0" presId="urn:microsoft.com/office/officeart/2005/8/layout/pList2"/>
    <dgm:cxn modelId="{2D180ECD-BE28-45D1-85D6-D1A8E9E37BCC}" type="presParOf" srcId="{E35AD90B-0CB9-4786-81F4-0DDB686B62F4}" destId="{FCA7412C-448E-4AFD-B9A1-91803D84C245}" srcOrd="0" destOrd="0" presId="urn:microsoft.com/office/officeart/2005/8/layout/pList2"/>
    <dgm:cxn modelId="{46309631-A9B5-4C7B-A7FD-A0376EE31408}" type="presParOf" srcId="{E35AD90B-0CB9-4786-81F4-0DDB686B62F4}" destId="{82F0A99F-5027-4612-9FA1-AF44E0D3792E}" srcOrd="1" destOrd="0" presId="urn:microsoft.com/office/officeart/2005/8/layout/pList2"/>
    <dgm:cxn modelId="{8159B28B-82C5-46EC-9EE6-ABB92E81B12B}" type="presParOf" srcId="{E35AD90B-0CB9-4786-81F4-0DDB686B62F4}" destId="{5FF1AD59-4CEB-4A89-AD93-5AC1FA04D3D5}" srcOrd="2" destOrd="0" presId="urn:microsoft.com/office/officeart/2005/8/layout/p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5967FC-C468-4E56-9CFD-D2B3CC876700}"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en-US"/>
        </a:p>
      </dgm:t>
    </dgm:pt>
    <dgm:pt modelId="{02AB4ECF-DBFF-4BF6-82A1-29F4DC0F1380}">
      <dgm:prSet phldrT="[Text]" custT="1"/>
      <dgm:spPr/>
      <dgm:t>
        <a:bodyPr/>
        <a:lstStyle/>
        <a:p>
          <a:pPr algn="ctr"/>
          <a:r>
            <a:rPr lang="en-US" sz="2200" dirty="0"/>
            <a:t>A Peer Support Specialist is/does:</a:t>
          </a:r>
        </a:p>
        <a:p>
          <a:pPr algn="ctr"/>
          <a:endParaRPr lang="en-US" sz="1100" dirty="0"/>
        </a:p>
      </dgm:t>
    </dgm:pt>
    <dgm:pt modelId="{8167F0E3-FDC7-4B5B-8D1C-7D328BABBB21}" type="parTrans" cxnId="{A2D4878D-498D-4752-BE3C-4CCAD4D638D8}">
      <dgm:prSet/>
      <dgm:spPr/>
      <dgm:t>
        <a:bodyPr/>
        <a:lstStyle/>
        <a:p>
          <a:endParaRPr lang="en-US"/>
        </a:p>
      </dgm:t>
    </dgm:pt>
    <dgm:pt modelId="{1CEFF0F8-F384-4F7C-8D6C-B87715B52FAA}" type="sibTrans" cxnId="{A2D4878D-498D-4752-BE3C-4CCAD4D638D8}">
      <dgm:prSet/>
      <dgm:spPr/>
      <dgm:t>
        <a:bodyPr/>
        <a:lstStyle/>
        <a:p>
          <a:endParaRPr lang="en-US"/>
        </a:p>
      </dgm:t>
    </dgm:pt>
    <dgm:pt modelId="{93713A0E-CAA7-435C-8199-FE12F32F9432}">
      <dgm:prSet phldrT="[Text]" custT="1"/>
      <dgm:spPr/>
      <dgm:t>
        <a:bodyPr/>
        <a:lstStyle/>
        <a:p>
          <a:pPr algn="ctr"/>
          <a:r>
            <a:rPr lang="en-US" sz="2200" dirty="0"/>
            <a:t>A Peer Support Specialist is/does </a:t>
          </a:r>
          <a:r>
            <a:rPr lang="en-US" sz="2200" b="1" dirty="0">
              <a:solidFill>
                <a:srgbClr val="FF0000"/>
              </a:solidFill>
            </a:rPr>
            <a:t>NOT</a:t>
          </a:r>
          <a:r>
            <a:rPr lang="en-US" sz="2200" b="1" dirty="0">
              <a:solidFill>
                <a:schemeClr val="tx1"/>
              </a:solidFill>
            </a:rPr>
            <a:t>:</a:t>
          </a:r>
          <a:endParaRPr lang="en-US" sz="2200" dirty="0">
            <a:solidFill>
              <a:schemeClr val="tx1"/>
            </a:solidFill>
          </a:endParaRPr>
        </a:p>
      </dgm:t>
    </dgm:pt>
    <dgm:pt modelId="{8141CBDC-D7DF-45A2-9B28-DBB77E51A7D7}" type="parTrans" cxnId="{B5A9DA21-661D-45BE-8683-B6C81CC66E6F}">
      <dgm:prSet/>
      <dgm:spPr/>
      <dgm:t>
        <a:bodyPr/>
        <a:lstStyle/>
        <a:p>
          <a:endParaRPr lang="en-US"/>
        </a:p>
      </dgm:t>
    </dgm:pt>
    <dgm:pt modelId="{D19F4119-B2C7-4323-8A8F-1E39C4E866B0}" type="sibTrans" cxnId="{B5A9DA21-661D-45BE-8683-B6C81CC66E6F}">
      <dgm:prSet/>
      <dgm:spPr/>
      <dgm:t>
        <a:bodyPr/>
        <a:lstStyle/>
        <a:p>
          <a:endParaRPr lang="en-US"/>
        </a:p>
      </dgm:t>
    </dgm:pt>
    <dgm:pt modelId="{D0B02AC9-F6B7-45A6-87EA-FADA9098E2FD}">
      <dgm:prSet phldrT="[Text]" custT="1"/>
      <dgm:spPr/>
      <dgm:t>
        <a:bodyPr/>
        <a:lstStyle/>
        <a:p>
          <a:pPr algn="l"/>
          <a:r>
            <a:rPr lang="en-US" sz="2200" dirty="0"/>
            <a:t>A person in recovery</a:t>
          </a:r>
        </a:p>
      </dgm:t>
    </dgm:pt>
    <dgm:pt modelId="{8DF36B01-44A2-43B7-ADD6-6A6E6BCA54BE}" type="parTrans" cxnId="{AFF10D55-58B9-47A1-8C89-3F765C14D73F}">
      <dgm:prSet/>
      <dgm:spPr/>
      <dgm:t>
        <a:bodyPr/>
        <a:lstStyle/>
        <a:p>
          <a:endParaRPr lang="en-US"/>
        </a:p>
      </dgm:t>
    </dgm:pt>
    <dgm:pt modelId="{421520A2-5FD0-46AC-94B2-CCBDFCFDD1FF}" type="sibTrans" cxnId="{AFF10D55-58B9-47A1-8C89-3F765C14D73F}">
      <dgm:prSet/>
      <dgm:spPr/>
      <dgm:t>
        <a:bodyPr/>
        <a:lstStyle/>
        <a:p>
          <a:endParaRPr lang="en-US"/>
        </a:p>
      </dgm:t>
    </dgm:pt>
    <dgm:pt modelId="{8B1E4DA5-D206-40FE-974E-83C0F38371C3}">
      <dgm:prSet phldrT="[Text]" custT="1"/>
      <dgm:spPr/>
      <dgm:t>
        <a:bodyPr/>
        <a:lstStyle/>
        <a:p>
          <a:pPr algn="l"/>
          <a:r>
            <a:rPr lang="en-US" sz="2200" dirty="0"/>
            <a:t>Share lived experience</a:t>
          </a:r>
        </a:p>
      </dgm:t>
    </dgm:pt>
    <dgm:pt modelId="{ACCEF36F-3792-42E3-804D-80164DED3249}" type="parTrans" cxnId="{96FBC4C2-14BA-4C0D-B3F0-F8514905B7DC}">
      <dgm:prSet/>
      <dgm:spPr/>
      <dgm:t>
        <a:bodyPr/>
        <a:lstStyle/>
        <a:p>
          <a:endParaRPr lang="en-US"/>
        </a:p>
      </dgm:t>
    </dgm:pt>
    <dgm:pt modelId="{E3253945-AA74-4487-9CBB-B753B63FFB3E}" type="sibTrans" cxnId="{96FBC4C2-14BA-4C0D-B3F0-F8514905B7DC}">
      <dgm:prSet/>
      <dgm:spPr/>
      <dgm:t>
        <a:bodyPr/>
        <a:lstStyle/>
        <a:p>
          <a:endParaRPr lang="en-US"/>
        </a:p>
      </dgm:t>
    </dgm:pt>
    <dgm:pt modelId="{26D0A42C-BFF5-4314-A589-959AA27DCA94}">
      <dgm:prSet phldrT="[Text]" custT="1"/>
      <dgm:spPr/>
      <dgm:t>
        <a:bodyPr/>
        <a:lstStyle/>
        <a:p>
          <a:pPr algn="l"/>
          <a:r>
            <a:rPr lang="en-US" sz="2200" dirty="0"/>
            <a:t>Help to connect participants to resources</a:t>
          </a:r>
        </a:p>
      </dgm:t>
    </dgm:pt>
    <dgm:pt modelId="{AF97CB0A-CE5E-4107-8071-5CE1E530141C}" type="parTrans" cxnId="{BDA71C5A-0332-4BF5-8E93-3421BE697A25}">
      <dgm:prSet/>
      <dgm:spPr/>
      <dgm:t>
        <a:bodyPr/>
        <a:lstStyle/>
        <a:p>
          <a:endParaRPr lang="en-US"/>
        </a:p>
      </dgm:t>
    </dgm:pt>
    <dgm:pt modelId="{6C6C6294-5E72-4802-97CF-AB151E8A612F}" type="sibTrans" cxnId="{BDA71C5A-0332-4BF5-8E93-3421BE697A25}">
      <dgm:prSet/>
      <dgm:spPr/>
      <dgm:t>
        <a:bodyPr/>
        <a:lstStyle/>
        <a:p>
          <a:endParaRPr lang="en-US"/>
        </a:p>
      </dgm:t>
    </dgm:pt>
    <dgm:pt modelId="{334CCA8F-222A-4F6B-9004-D578679A3D2B}">
      <dgm:prSet phldrT="[Text]" custT="1"/>
      <dgm:spPr/>
      <dgm:t>
        <a:bodyPr/>
        <a:lstStyle/>
        <a:p>
          <a:pPr algn="l"/>
          <a:r>
            <a:rPr lang="en-US" sz="2200" dirty="0"/>
            <a:t>Help participant identify goals</a:t>
          </a:r>
        </a:p>
      </dgm:t>
    </dgm:pt>
    <dgm:pt modelId="{040D45E6-078B-4FEA-B066-49A2A187B61D}" type="parTrans" cxnId="{DE198E71-B044-4E36-A07A-3C56409FB573}">
      <dgm:prSet/>
      <dgm:spPr/>
      <dgm:t>
        <a:bodyPr/>
        <a:lstStyle/>
        <a:p>
          <a:endParaRPr lang="en-US"/>
        </a:p>
      </dgm:t>
    </dgm:pt>
    <dgm:pt modelId="{6A9080B6-FB24-4982-BFF1-9EE9AF3C4B29}" type="sibTrans" cxnId="{DE198E71-B044-4E36-A07A-3C56409FB573}">
      <dgm:prSet/>
      <dgm:spPr/>
      <dgm:t>
        <a:bodyPr/>
        <a:lstStyle/>
        <a:p>
          <a:endParaRPr lang="en-US"/>
        </a:p>
      </dgm:t>
    </dgm:pt>
    <dgm:pt modelId="{71CC5955-AB16-4CBE-BAC6-8EA32086C018}">
      <dgm:prSet phldrT="[Text]" custT="1"/>
      <dgm:spPr/>
      <dgm:t>
        <a:bodyPr/>
        <a:lstStyle/>
        <a:p>
          <a:pPr algn="l"/>
          <a:r>
            <a:rPr lang="en-US" sz="2200" dirty="0"/>
            <a:t>A role model for recovery behaviors</a:t>
          </a:r>
        </a:p>
      </dgm:t>
    </dgm:pt>
    <dgm:pt modelId="{F4828FB4-4D3E-42CF-BB66-D97125D399EA}" type="parTrans" cxnId="{1AEC06C6-3D6C-4EB0-A6FF-FB4211B8B3F2}">
      <dgm:prSet/>
      <dgm:spPr/>
      <dgm:t>
        <a:bodyPr/>
        <a:lstStyle/>
        <a:p>
          <a:endParaRPr lang="en-US"/>
        </a:p>
      </dgm:t>
    </dgm:pt>
    <dgm:pt modelId="{0DA25245-0C7E-4458-B8E3-B0B619EBE0C9}" type="sibTrans" cxnId="{1AEC06C6-3D6C-4EB0-A6FF-FB4211B8B3F2}">
      <dgm:prSet/>
      <dgm:spPr/>
      <dgm:t>
        <a:bodyPr/>
        <a:lstStyle/>
        <a:p>
          <a:endParaRPr lang="en-US"/>
        </a:p>
      </dgm:t>
    </dgm:pt>
    <dgm:pt modelId="{1D4E36AA-D631-4A48-A9D8-C2B9013DCE49}">
      <dgm:prSet phldrT="[Text]" custT="1"/>
      <dgm:spPr/>
      <dgm:t>
        <a:bodyPr/>
        <a:lstStyle/>
        <a:p>
          <a:pPr algn="l"/>
          <a:r>
            <a:rPr lang="en-US" sz="2200" dirty="0"/>
            <a:t>Encouraging, supportive, motivates through hope</a:t>
          </a:r>
        </a:p>
      </dgm:t>
    </dgm:pt>
    <dgm:pt modelId="{4113DA3D-7AA6-4FF5-8FBB-33CB2897C3E1}" type="parTrans" cxnId="{7BE6DC8A-4A24-49FD-B8DB-E7193BCFD420}">
      <dgm:prSet/>
      <dgm:spPr/>
      <dgm:t>
        <a:bodyPr/>
        <a:lstStyle/>
        <a:p>
          <a:endParaRPr lang="en-US"/>
        </a:p>
      </dgm:t>
    </dgm:pt>
    <dgm:pt modelId="{7A626EC8-EE38-44F0-BC26-43EB87A1D628}" type="sibTrans" cxnId="{7BE6DC8A-4A24-49FD-B8DB-E7193BCFD420}">
      <dgm:prSet/>
      <dgm:spPr/>
      <dgm:t>
        <a:bodyPr/>
        <a:lstStyle/>
        <a:p>
          <a:endParaRPr lang="en-US"/>
        </a:p>
      </dgm:t>
    </dgm:pt>
    <dgm:pt modelId="{75BA3B83-EDC7-4F7D-876B-3A1D56463631}">
      <dgm:prSet phldrT="[Text]" custT="1"/>
      <dgm:spPr/>
      <dgm:t>
        <a:bodyPr/>
        <a:lstStyle/>
        <a:p>
          <a:pPr algn="l"/>
          <a:r>
            <a:rPr lang="en-US" sz="2200" dirty="0">
              <a:solidFill>
                <a:schemeClr val="tx1"/>
              </a:solidFill>
            </a:rPr>
            <a:t>Doctor/Nurse</a:t>
          </a:r>
        </a:p>
      </dgm:t>
    </dgm:pt>
    <dgm:pt modelId="{0F07F058-B0E2-4AAB-B59D-2E16AE0D2715}" type="parTrans" cxnId="{9D32269E-1CE6-4BDD-982A-24017CCD6E4A}">
      <dgm:prSet/>
      <dgm:spPr/>
      <dgm:t>
        <a:bodyPr/>
        <a:lstStyle/>
        <a:p>
          <a:endParaRPr lang="en-US"/>
        </a:p>
      </dgm:t>
    </dgm:pt>
    <dgm:pt modelId="{21A4BD28-F818-4AA8-B3AB-F45576EB2555}" type="sibTrans" cxnId="{9D32269E-1CE6-4BDD-982A-24017CCD6E4A}">
      <dgm:prSet/>
      <dgm:spPr/>
      <dgm:t>
        <a:bodyPr/>
        <a:lstStyle/>
        <a:p>
          <a:endParaRPr lang="en-US"/>
        </a:p>
      </dgm:t>
    </dgm:pt>
    <dgm:pt modelId="{5EFADD84-8A62-421C-AB98-41C0D5C7C02C}">
      <dgm:prSet phldrT="[Text]" custT="1"/>
      <dgm:spPr/>
      <dgm:t>
        <a:bodyPr/>
        <a:lstStyle/>
        <a:p>
          <a:pPr algn="l"/>
          <a:r>
            <a:rPr lang="en-US" sz="2200" dirty="0">
              <a:solidFill>
                <a:schemeClr val="tx1"/>
              </a:solidFill>
            </a:rPr>
            <a:t>Counselor/Therapist</a:t>
          </a:r>
        </a:p>
      </dgm:t>
    </dgm:pt>
    <dgm:pt modelId="{E4C91196-3665-44A9-B417-3CFB5706B7DE}" type="parTrans" cxnId="{78853C93-A9C8-46C8-841D-075417485282}">
      <dgm:prSet/>
      <dgm:spPr/>
      <dgm:t>
        <a:bodyPr/>
        <a:lstStyle/>
        <a:p>
          <a:endParaRPr lang="en-US"/>
        </a:p>
      </dgm:t>
    </dgm:pt>
    <dgm:pt modelId="{1244A859-634D-474A-B3AA-CD9567AD5732}" type="sibTrans" cxnId="{78853C93-A9C8-46C8-841D-075417485282}">
      <dgm:prSet/>
      <dgm:spPr/>
      <dgm:t>
        <a:bodyPr/>
        <a:lstStyle/>
        <a:p>
          <a:endParaRPr lang="en-US"/>
        </a:p>
      </dgm:t>
    </dgm:pt>
    <dgm:pt modelId="{7AA68F62-319C-471F-8C22-1D33747A0E9D}">
      <dgm:prSet phldrT="[Text]" custT="1"/>
      <dgm:spPr/>
      <dgm:t>
        <a:bodyPr/>
        <a:lstStyle/>
        <a:p>
          <a:pPr algn="l"/>
          <a:endParaRPr lang="en-US" sz="2400" dirty="0">
            <a:solidFill>
              <a:schemeClr val="tx1"/>
            </a:solidFill>
          </a:endParaRPr>
        </a:p>
      </dgm:t>
    </dgm:pt>
    <dgm:pt modelId="{B5C57386-43B7-4429-ABD4-C7B7B60A936C}" type="parTrans" cxnId="{EB2C1CC1-2ACF-4019-846B-19BEF83DAE5C}">
      <dgm:prSet/>
      <dgm:spPr/>
      <dgm:t>
        <a:bodyPr/>
        <a:lstStyle/>
        <a:p>
          <a:endParaRPr lang="en-US"/>
        </a:p>
      </dgm:t>
    </dgm:pt>
    <dgm:pt modelId="{F006D334-801F-48D3-898F-E6393306C256}" type="sibTrans" cxnId="{EB2C1CC1-2ACF-4019-846B-19BEF83DAE5C}">
      <dgm:prSet/>
      <dgm:spPr/>
      <dgm:t>
        <a:bodyPr/>
        <a:lstStyle/>
        <a:p>
          <a:endParaRPr lang="en-US"/>
        </a:p>
      </dgm:t>
    </dgm:pt>
    <dgm:pt modelId="{60B52ED1-380F-4C17-95E8-B56B6662A300}">
      <dgm:prSet phldrT="[Text]" custT="1"/>
      <dgm:spPr/>
      <dgm:t>
        <a:bodyPr/>
        <a:lstStyle/>
        <a:p>
          <a:pPr algn="l"/>
          <a:r>
            <a:rPr lang="en-US" sz="2200" dirty="0">
              <a:solidFill>
                <a:schemeClr val="tx1"/>
              </a:solidFill>
            </a:rPr>
            <a:t>Lawyer</a:t>
          </a:r>
        </a:p>
      </dgm:t>
    </dgm:pt>
    <dgm:pt modelId="{A10779E9-67D6-4305-9A92-013EABD2C3FB}" type="parTrans" cxnId="{B9632B44-8FD1-4312-A849-506934D6BA31}">
      <dgm:prSet/>
      <dgm:spPr/>
      <dgm:t>
        <a:bodyPr/>
        <a:lstStyle/>
        <a:p>
          <a:endParaRPr lang="en-US"/>
        </a:p>
      </dgm:t>
    </dgm:pt>
    <dgm:pt modelId="{5E654C40-7D4B-45A3-A608-EBB0C3575D09}" type="sibTrans" cxnId="{B9632B44-8FD1-4312-A849-506934D6BA31}">
      <dgm:prSet/>
      <dgm:spPr/>
      <dgm:t>
        <a:bodyPr/>
        <a:lstStyle/>
        <a:p>
          <a:endParaRPr lang="en-US"/>
        </a:p>
      </dgm:t>
    </dgm:pt>
    <dgm:pt modelId="{EEDCC97E-FCAA-4A05-A097-60E3BF774042}">
      <dgm:prSet phldrT="[Text]" custT="1"/>
      <dgm:spPr/>
      <dgm:t>
        <a:bodyPr/>
        <a:lstStyle/>
        <a:p>
          <a:pPr algn="l"/>
          <a:r>
            <a:rPr lang="en-US" sz="2200" dirty="0">
              <a:solidFill>
                <a:schemeClr val="tx1"/>
              </a:solidFill>
            </a:rPr>
            <a:t>Priest/Clergy</a:t>
          </a:r>
        </a:p>
      </dgm:t>
    </dgm:pt>
    <dgm:pt modelId="{A8C6AA23-BCA4-42EC-844C-DF33206272DA}" type="parTrans" cxnId="{8DECA0F2-7EC3-419C-984F-3A6A6599A2B7}">
      <dgm:prSet/>
      <dgm:spPr/>
      <dgm:t>
        <a:bodyPr/>
        <a:lstStyle/>
        <a:p>
          <a:endParaRPr lang="en-US"/>
        </a:p>
      </dgm:t>
    </dgm:pt>
    <dgm:pt modelId="{C91E45F1-838E-458F-9B8B-3F9DC4C9C37F}" type="sibTrans" cxnId="{8DECA0F2-7EC3-419C-984F-3A6A6599A2B7}">
      <dgm:prSet/>
      <dgm:spPr/>
      <dgm:t>
        <a:bodyPr/>
        <a:lstStyle/>
        <a:p>
          <a:endParaRPr lang="en-US"/>
        </a:p>
      </dgm:t>
    </dgm:pt>
    <dgm:pt modelId="{34F38E98-8403-42C7-B10E-179968A5EA19}">
      <dgm:prSet phldrT="[Text]" custT="1"/>
      <dgm:spPr/>
      <dgm:t>
        <a:bodyPr/>
        <a:lstStyle/>
        <a:p>
          <a:pPr algn="l"/>
          <a:r>
            <a:rPr lang="en-US" sz="2200" dirty="0">
              <a:solidFill>
                <a:schemeClr val="tx1"/>
              </a:solidFill>
            </a:rPr>
            <a:t>Family Member</a:t>
          </a:r>
        </a:p>
      </dgm:t>
    </dgm:pt>
    <dgm:pt modelId="{A3DFED04-C849-4019-978D-EE496A18A160}" type="parTrans" cxnId="{273FE36B-64C6-40FB-B7FB-D1B62F18A4A0}">
      <dgm:prSet/>
      <dgm:spPr/>
      <dgm:t>
        <a:bodyPr/>
        <a:lstStyle/>
        <a:p>
          <a:endParaRPr lang="en-US"/>
        </a:p>
      </dgm:t>
    </dgm:pt>
    <dgm:pt modelId="{38CEC8EC-A7BF-462B-AF07-DB7C4827114D}" type="sibTrans" cxnId="{273FE36B-64C6-40FB-B7FB-D1B62F18A4A0}">
      <dgm:prSet/>
      <dgm:spPr/>
      <dgm:t>
        <a:bodyPr/>
        <a:lstStyle/>
        <a:p>
          <a:endParaRPr lang="en-US"/>
        </a:p>
      </dgm:t>
    </dgm:pt>
    <dgm:pt modelId="{011C2B0A-8F56-4BBA-85DE-2A090E167B24}">
      <dgm:prSet phldrT="[Text]" custT="1"/>
      <dgm:spPr/>
      <dgm:t>
        <a:bodyPr/>
        <a:lstStyle/>
        <a:p>
          <a:pPr algn="l"/>
          <a:r>
            <a:rPr lang="en-US" sz="2200" dirty="0">
              <a:solidFill>
                <a:schemeClr val="tx1"/>
              </a:solidFill>
            </a:rPr>
            <a:t>Diagnose, assess, treat, or see the person as a “case”</a:t>
          </a:r>
        </a:p>
      </dgm:t>
    </dgm:pt>
    <dgm:pt modelId="{4DC74DE9-9F56-473D-99F9-7268B81E6AB1}" type="parTrans" cxnId="{86CA9C92-B108-4D1D-A06D-7DA2BEE6B32E}">
      <dgm:prSet/>
      <dgm:spPr/>
      <dgm:t>
        <a:bodyPr/>
        <a:lstStyle/>
        <a:p>
          <a:endParaRPr lang="en-US"/>
        </a:p>
      </dgm:t>
    </dgm:pt>
    <dgm:pt modelId="{E39DE3DE-F7D2-487D-AF6E-E23B598C99BB}" type="sibTrans" cxnId="{86CA9C92-B108-4D1D-A06D-7DA2BEE6B32E}">
      <dgm:prSet/>
      <dgm:spPr/>
      <dgm:t>
        <a:bodyPr/>
        <a:lstStyle/>
        <a:p>
          <a:endParaRPr lang="en-US"/>
        </a:p>
      </dgm:t>
    </dgm:pt>
    <dgm:pt modelId="{DE3D73A8-93DE-4243-BB3A-EB655521664B}">
      <dgm:prSet phldrT="[Text]" custT="1"/>
      <dgm:spPr/>
      <dgm:t>
        <a:bodyPr/>
        <a:lstStyle/>
        <a:p>
          <a:pPr algn="l"/>
          <a:r>
            <a:rPr lang="en-US" sz="2200" dirty="0">
              <a:solidFill>
                <a:schemeClr val="tx1"/>
              </a:solidFill>
            </a:rPr>
            <a:t>Give professional advice</a:t>
          </a:r>
        </a:p>
      </dgm:t>
    </dgm:pt>
    <dgm:pt modelId="{24FEF7DC-DBB6-4F86-AC85-E6D0A886C214}" type="parTrans" cxnId="{519D5EF3-891E-4761-8D92-8B5B98A42D5D}">
      <dgm:prSet/>
      <dgm:spPr/>
      <dgm:t>
        <a:bodyPr/>
        <a:lstStyle/>
        <a:p>
          <a:endParaRPr lang="en-US"/>
        </a:p>
      </dgm:t>
    </dgm:pt>
    <dgm:pt modelId="{925E656D-493F-40E0-B1FD-DBF66629A10A}" type="sibTrans" cxnId="{519D5EF3-891E-4761-8D92-8B5B98A42D5D}">
      <dgm:prSet/>
      <dgm:spPr/>
      <dgm:t>
        <a:bodyPr/>
        <a:lstStyle/>
        <a:p>
          <a:endParaRPr lang="en-US"/>
        </a:p>
      </dgm:t>
    </dgm:pt>
    <dgm:pt modelId="{66646A61-312D-4B2C-8B8C-055087DE801B}" type="pres">
      <dgm:prSet presAssocID="{415967FC-C468-4E56-9CFD-D2B3CC876700}" presName="Name0" presStyleCnt="0">
        <dgm:presLayoutVars>
          <dgm:chMax val="2"/>
          <dgm:chPref val="2"/>
          <dgm:dir/>
          <dgm:animOne/>
          <dgm:resizeHandles val="exact"/>
        </dgm:presLayoutVars>
      </dgm:prSet>
      <dgm:spPr/>
    </dgm:pt>
    <dgm:pt modelId="{80083659-928A-41E8-B722-903E7D8989F9}" type="pres">
      <dgm:prSet presAssocID="{415967FC-C468-4E56-9CFD-D2B3CC876700}" presName="Background" presStyleLbl="bgImgPlace1" presStyleIdx="0" presStyleCnt="1" custScaleX="93523" custScaleY="80729" custLinFactNeighborX="-1151" custLinFactNeighborY="705"/>
      <dgm:spPr/>
    </dgm:pt>
    <dgm:pt modelId="{56E656AB-85BE-4D57-ADF9-D588B118F1C6}" type="pres">
      <dgm:prSet presAssocID="{415967FC-C468-4E56-9CFD-D2B3CC876700}" presName="ParentText1" presStyleLbl="revTx" presStyleIdx="0" presStyleCnt="2" custScaleX="96916" custLinFactNeighborX="-1821" custLinFactNeighborY="1727">
        <dgm:presLayoutVars>
          <dgm:chMax val="0"/>
          <dgm:chPref val="0"/>
          <dgm:bulletEnabled val="1"/>
        </dgm:presLayoutVars>
      </dgm:prSet>
      <dgm:spPr/>
    </dgm:pt>
    <dgm:pt modelId="{76E22754-D0EE-4372-9DEE-A5AF6BE6CCE1}" type="pres">
      <dgm:prSet presAssocID="{415967FC-C468-4E56-9CFD-D2B3CC876700}" presName="ParentText2" presStyleLbl="revTx" presStyleIdx="1" presStyleCnt="2" custScaleX="94581" custLinFactNeighborX="-5436" custLinFactNeighborY="1008">
        <dgm:presLayoutVars>
          <dgm:chMax val="0"/>
          <dgm:chPref val="0"/>
          <dgm:bulletEnabled val="1"/>
        </dgm:presLayoutVars>
      </dgm:prSet>
      <dgm:spPr/>
    </dgm:pt>
    <dgm:pt modelId="{FE47728E-B3D2-419A-BC2D-53012A5B0143}" type="pres">
      <dgm:prSet presAssocID="{415967FC-C468-4E56-9CFD-D2B3CC876700}" presName="Plus" presStyleLbl="alignNode1" presStyleIdx="0" presStyleCnt="2" custScaleX="55264" custScaleY="51802" custLinFactY="35684" custLinFactNeighborX="-6135" custLinFactNeighborY="100000"/>
      <dgm:spPr>
        <a:solidFill>
          <a:srgbClr val="00B050"/>
        </a:solidFill>
        <a:ln>
          <a:solidFill>
            <a:srgbClr val="00B050"/>
          </a:solidFill>
        </a:ln>
      </dgm:spPr>
    </dgm:pt>
    <dgm:pt modelId="{FBE108D1-28D0-4D6D-BB9E-B27FCB3927F3}" type="pres">
      <dgm:prSet presAssocID="{415967FC-C468-4E56-9CFD-D2B3CC876700}" presName="Minus" presStyleLbl="alignNode1" presStyleIdx="1" presStyleCnt="2" custScaleX="54840" custScaleY="62594" custLinFactY="200000" custLinFactNeighborX="54842" custLinFactNeighborY="215094"/>
      <dgm:spPr>
        <a:solidFill>
          <a:srgbClr val="FF0000"/>
        </a:solidFill>
        <a:ln>
          <a:solidFill>
            <a:srgbClr val="FF0000"/>
          </a:solidFill>
        </a:ln>
      </dgm:spPr>
    </dgm:pt>
    <dgm:pt modelId="{ECBC9336-10A4-45C3-A646-E6EC5A739A6A}" type="pres">
      <dgm:prSet presAssocID="{415967FC-C468-4E56-9CFD-D2B3CC876700}" presName="Divider" presStyleLbl="parChTrans1D1" presStyleIdx="0" presStyleCnt="1" custScaleX="2000000" custScaleY="93192" custLinFactX="-12100000" custLinFactNeighborX="-12174611" custLinFactNeighborY="-2754"/>
      <dgm:spPr/>
    </dgm:pt>
  </dgm:ptLst>
  <dgm:cxnLst>
    <dgm:cxn modelId="{0937100E-0FC2-481E-8F2B-D2B1B07CC85E}" type="presOf" srcId="{02AB4ECF-DBFF-4BF6-82A1-29F4DC0F1380}" destId="{56E656AB-85BE-4D57-ADF9-D588B118F1C6}" srcOrd="0" destOrd="0" presId="urn:microsoft.com/office/officeart/2009/3/layout/PlusandMinus"/>
    <dgm:cxn modelId="{690DED19-C712-41A0-B35E-FF9F3F4DAC7D}" type="presOf" srcId="{7AA68F62-319C-471F-8C22-1D33747A0E9D}" destId="{76E22754-D0EE-4372-9DEE-A5AF6BE6CCE1}" srcOrd="0" destOrd="8" presId="urn:microsoft.com/office/officeart/2009/3/layout/PlusandMinus"/>
    <dgm:cxn modelId="{3E85D420-D506-41E2-9062-147E37D00FF1}" type="presOf" srcId="{8B1E4DA5-D206-40FE-974E-83C0F38371C3}" destId="{56E656AB-85BE-4D57-ADF9-D588B118F1C6}" srcOrd="0" destOrd="2" presId="urn:microsoft.com/office/officeart/2009/3/layout/PlusandMinus"/>
    <dgm:cxn modelId="{63FF7021-AAD0-4EAC-A728-D69ED6E1E351}" type="presOf" srcId="{60B52ED1-380F-4C17-95E8-B56B6662A300}" destId="{76E22754-D0EE-4372-9DEE-A5AF6BE6CCE1}" srcOrd="0" destOrd="3" presId="urn:microsoft.com/office/officeart/2009/3/layout/PlusandMinus"/>
    <dgm:cxn modelId="{B5A9DA21-661D-45BE-8683-B6C81CC66E6F}" srcId="{415967FC-C468-4E56-9CFD-D2B3CC876700}" destId="{93713A0E-CAA7-435C-8199-FE12F32F9432}" srcOrd="1" destOrd="0" parTransId="{8141CBDC-D7DF-45A2-9B28-DBB77E51A7D7}" sibTransId="{D19F4119-B2C7-4323-8A8F-1E39C4E866B0}"/>
    <dgm:cxn modelId="{1D3A972C-5B11-4467-A8C8-5BC35B0CD62A}" type="presOf" srcId="{D0B02AC9-F6B7-45A6-87EA-FADA9098E2FD}" destId="{56E656AB-85BE-4D57-ADF9-D588B118F1C6}" srcOrd="0" destOrd="1" presId="urn:microsoft.com/office/officeart/2009/3/layout/PlusandMinus"/>
    <dgm:cxn modelId="{2FAA9D32-D765-412D-A1C1-4A60265DA7BF}" type="presOf" srcId="{26D0A42C-BFF5-4314-A589-959AA27DCA94}" destId="{56E656AB-85BE-4D57-ADF9-D588B118F1C6}" srcOrd="0" destOrd="3" presId="urn:microsoft.com/office/officeart/2009/3/layout/PlusandMinus"/>
    <dgm:cxn modelId="{B9632B44-8FD1-4312-A849-506934D6BA31}" srcId="{93713A0E-CAA7-435C-8199-FE12F32F9432}" destId="{60B52ED1-380F-4C17-95E8-B56B6662A300}" srcOrd="2" destOrd="0" parTransId="{A10779E9-67D6-4305-9A92-013EABD2C3FB}" sibTransId="{5E654C40-7D4B-45A3-A608-EBB0C3575D09}"/>
    <dgm:cxn modelId="{DB016167-99D6-47BD-BDCF-BD53BB51FE14}" type="presOf" srcId="{1D4E36AA-D631-4A48-A9D8-C2B9013DCE49}" destId="{56E656AB-85BE-4D57-ADF9-D588B118F1C6}" srcOrd="0" destOrd="6" presId="urn:microsoft.com/office/officeart/2009/3/layout/PlusandMinus"/>
    <dgm:cxn modelId="{F71A316A-887F-433E-87EC-D9E7A319933F}" type="presOf" srcId="{EEDCC97E-FCAA-4A05-A097-60E3BF774042}" destId="{76E22754-D0EE-4372-9DEE-A5AF6BE6CCE1}" srcOrd="0" destOrd="4" presId="urn:microsoft.com/office/officeart/2009/3/layout/PlusandMinus"/>
    <dgm:cxn modelId="{273FE36B-64C6-40FB-B7FB-D1B62F18A4A0}" srcId="{93713A0E-CAA7-435C-8199-FE12F32F9432}" destId="{34F38E98-8403-42C7-B10E-179968A5EA19}" srcOrd="4" destOrd="0" parTransId="{A3DFED04-C849-4019-978D-EE496A18A160}" sibTransId="{38CEC8EC-A7BF-462B-AF07-DB7C4827114D}"/>
    <dgm:cxn modelId="{3B732A51-9EA0-4A14-878A-51640715F666}" type="presOf" srcId="{415967FC-C468-4E56-9CFD-D2B3CC876700}" destId="{66646A61-312D-4B2C-8B8C-055087DE801B}" srcOrd="0" destOrd="0" presId="urn:microsoft.com/office/officeart/2009/3/layout/PlusandMinus"/>
    <dgm:cxn modelId="{DE198E71-B044-4E36-A07A-3C56409FB573}" srcId="{02AB4ECF-DBFF-4BF6-82A1-29F4DC0F1380}" destId="{334CCA8F-222A-4F6B-9004-D578679A3D2B}" srcOrd="3" destOrd="0" parTransId="{040D45E6-078B-4FEA-B066-49A2A187B61D}" sibTransId="{6A9080B6-FB24-4982-BFF1-9EE9AF3C4B29}"/>
    <dgm:cxn modelId="{AFF10D55-58B9-47A1-8C89-3F765C14D73F}" srcId="{02AB4ECF-DBFF-4BF6-82A1-29F4DC0F1380}" destId="{D0B02AC9-F6B7-45A6-87EA-FADA9098E2FD}" srcOrd="0" destOrd="0" parTransId="{8DF36B01-44A2-43B7-ADD6-6A6E6BCA54BE}" sibTransId="{421520A2-5FD0-46AC-94B2-CCBDFCFDD1FF}"/>
    <dgm:cxn modelId="{BDA71C5A-0332-4BF5-8E93-3421BE697A25}" srcId="{02AB4ECF-DBFF-4BF6-82A1-29F4DC0F1380}" destId="{26D0A42C-BFF5-4314-A589-959AA27DCA94}" srcOrd="2" destOrd="0" parTransId="{AF97CB0A-CE5E-4107-8071-5CE1E530141C}" sibTransId="{6C6C6294-5E72-4802-97CF-AB151E8A612F}"/>
    <dgm:cxn modelId="{B861797A-1F55-4704-92AB-58CE9866EA79}" type="presOf" srcId="{5EFADD84-8A62-421C-AB98-41C0D5C7C02C}" destId="{76E22754-D0EE-4372-9DEE-A5AF6BE6CCE1}" srcOrd="0" destOrd="2" presId="urn:microsoft.com/office/officeart/2009/3/layout/PlusandMinus"/>
    <dgm:cxn modelId="{8375847E-54B8-449C-935B-B268DA2F7A33}" type="presOf" srcId="{71CC5955-AB16-4CBE-BAC6-8EA32086C018}" destId="{56E656AB-85BE-4D57-ADF9-D588B118F1C6}" srcOrd="0" destOrd="5" presId="urn:microsoft.com/office/officeart/2009/3/layout/PlusandMinus"/>
    <dgm:cxn modelId="{7BE6DC8A-4A24-49FD-B8DB-E7193BCFD420}" srcId="{02AB4ECF-DBFF-4BF6-82A1-29F4DC0F1380}" destId="{1D4E36AA-D631-4A48-A9D8-C2B9013DCE49}" srcOrd="5" destOrd="0" parTransId="{4113DA3D-7AA6-4FF5-8FBB-33CB2897C3E1}" sibTransId="{7A626EC8-EE38-44F0-BC26-43EB87A1D628}"/>
    <dgm:cxn modelId="{A2D4878D-498D-4752-BE3C-4CCAD4D638D8}" srcId="{415967FC-C468-4E56-9CFD-D2B3CC876700}" destId="{02AB4ECF-DBFF-4BF6-82A1-29F4DC0F1380}" srcOrd="0" destOrd="0" parTransId="{8167F0E3-FDC7-4B5B-8D1C-7D328BABBB21}" sibTransId="{1CEFF0F8-F384-4F7C-8D6C-B87715B52FAA}"/>
    <dgm:cxn modelId="{47F4148F-7AD0-4BA8-A8AB-39DF110FEEEA}" type="presOf" srcId="{75BA3B83-EDC7-4F7D-876B-3A1D56463631}" destId="{76E22754-D0EE-4372-9DEE-A5AF6BE6CCE1}" srcOrd="0" destOrd="1" presId="urn:microsoft.com/office/officeart/2009/3/layout/PlusandMinus"/>
    <dgm:cxn modelId="{86CA9C92-B108-4D1D-A06D-7DA2BEE6B32E}" srcId="{93713A0E-CAA7-435C-8199-FE12F32F9432}" destId="{011C2B0A-8F56-4BBA-85DE-2A090E167B24}" srcOrd="5" destOrd="0" parTransId="{4DC74DE9-9F56-473D-99F9-7268B81E6AB1}" sibTransId="{E39DE3DE-F7D2-487D-AF6E-E23B598C99BB}"/>
    <dgm:cxn modelId="{78853C93-A9C8-46C8-841D-075417485282}" srcId="{93713A0E-CAA7-435C-8199-FE12F32F9432}" destId="{5EFADD84-8A62-421C-AB98-41C0D5C7C02C}" srcOrd="1" destOrd="0" parTransId="{E4C91196-3665-44A9-B417-3CFB5706B7DE}" sibTransId="{1244A859-634D-474A-B3AA-CD9567AD5732}"/>
    <dgm:cxn modelId="{9D32269E-1CE6-4BDD-982A-24017CCD6E4A}" srcId="{93713A0E-CAA7-435C-8199-FE12F32F9432}" destId="{75BA3B83-EDC7-4F7D-876B-3A1D56463631}" srcOrd="0" destOrd="0" parTransId="{0F07F058-B0E2-4AAB-B59D-2E16AE0D2715}" sibTransId="{21A4BD28-F818-4AA8-B3AB-F45576EB2555}"/>
    <dgm:cxn modelId="{7F6074A6-50A8-4CB3-876B-5E20F14D51A9}" type="presOf" srcId="{DE3D73A8-93DE-4243-BB3A-EB655521664B}" destId="{76E22754-D0EE-4372-9DEE-A5AF6BE6CCE1}" srcOrd="0" destOrd="7" presId="urn:microsoft.com/office/officeart/2009/3/layout/PlusandMinus"/>
    <dgm:cxn modelId="{EB2C1CC1-2ACF-4019-846B-19BEF83DAE5C}" srcId="{93713A0E-CAA7-435C-8199-FE12F32F9432}" destId="{7AA68F62-319C-471F-8C22-1D33747A0E9D}" srcOrd="7" destOrd="0" parTransId="{B5C57386-43B7-4429-ABD4-C7B7B60A936C}" sibTransId="{F006D334-801F-48D3-898F-E6393306C256}"/>
    <dgm:cxn modelId="{96FBC4C2-14BA-4C0D-B3F0-F8514905B7DC}" srcId="{02AB4ECF-DBFF-4BF6-82A1-29F4DC0F1380}" destId="{8B1E4DA5-D206-40FE-974E-83C0F38371C3}" srcOrd="1" destOrd="0" parTransId="{ACCEF36F-3792-42E3-804D-80164DED3249}" sibTransId="{E3253945-AA74-4487-9CBB-B753B63FFB3E}"/>
    <dgm:cxn modelId="{ADFD47C3-64B7-4998-AAE7-001509D01667}" type="presOf" srcId="{334CCA8F-222A-4F6B-9004-D578679A3D2B}" destId="{56E656AB-85BE-4D57-ADF9-D588B118F1C6}" srcOrd="0" destOrd="4" presId="urn:microsoft.com/office/officeart/2009/3/layout/PlusandMinus"/>
    <dgm:cxn modelId="{1AEC06C6-3D6C-4EB0-A6FF-FB4211B8B3F2}" srcId="{02AB4ECF-DBFF-4BF6-82A1-29F4DC0F1380}" destId="{71CC5955-AB16-4CBE-BAC6-8EA32086C018}" srcOrd="4" destOrd="0" parTransId="{F4828FB4-4D3E-42CF-BB66-D97125D399EA}" sibTransId="{0DA25245-0C7E-4458-B8E3-B0B619EBE0C9}"/>
    <dgm:cxn modelId="{F8BE8FCD-790F-4766-944A-7B0CDFCCA796}" type="presOf" srcId="{34F38E98-8403-42C7-B10E-179968A5EA19}" destId="{76E22754-D0EE-4372-9DEE-A5AF6BE6CCE1}" srcOrd="0" destOrd="5" presId="urn:microsoft.com/office/officeart/2009/3/layout/PlusandMinus"/>
    <dgm:cxn modelId="{7B46C0E0-02D9-4BF6-8EBA-32FB0C616F9D}" type="presOf" srcId="{93713A0E-CAA7-435C-8199-FE12F32F9432}" destId="{76E22754-D0EE-4372-9DEE-A5AF6BE6CCE1}" srcOrd="0" destOrd="0" presId="urn:microsoft.com/office/officeart/2009/3/layout/PlusandMinus"/>
    <dgm:cxn modelId="{8DECA0F2-7EC3-419C-984F-3A6A6599A2B7}" srcId="{93713A0E-CAA7-435C-8199-FE12F32F9432}" destId="{EEDCC97E-FCAA-4A05-A097-60E3BF774042}" srcOrd="3" destOrd="0" parTransId="{A8C6AA23-BCA4-42EC-844C-DF33206272DA}" sibTransId="{C91E45F1-838E-458F-9B8B-3F9DC4C9C37F}"/>
    <dgm:cxn modelId="{519D5EF3-891E-4761-8D92-8B5B98A42D5D}" srcId="{93713A0E-CAA7-435C-8199-FE12F32F9432}" destId="{DE3D73A8-93DE-4243-BB3A-EB655521664B}" srcOrd="6" destOrd="0" parTransId="{24FEF7DC-DBB6-4F86-AC85-E6D0A886C214}" sibTransId="{925E656D-493F-40E0-B1FD-DBF66629A10A}"/>
    <dgm:cxn modelId="{BB336FF7-9A74-4887-8691-AA326E0F8BC3}" type="presOf" srcId="{011C2B0A-8F56-4BBA-85DE-2A090E167B24}" destId="{76E22754-D0EE-4372-9DEE-A5AF6BE6CCE1}" srcOrd="0" destOrd="6" presId="urn:microsoft.com/office/officeart/2009/3/layout/PlusandMinus"/>
    <dgm:cxn modelId="{44FBC163-3192-49E7-9144-BFA2E3170F9A}" type="presParOf" srcId="{66646A61-312D-4B2C-8B8C-055087DE801B}" destId="{80083659-928A-41E8-B722-903E7D8989F9}" srcOrd="0" destOrd="0" presId="urn:microsoft.com/office/officeart/2009/3/layout/PlusandMinus"/>
    <dgm:cxn modelId="{37A53BEC-FA82-4431-803E-9A725F431502}" type="presParOf" srcId="{66646A61-312D-4B2C-8B8C-055087DE801B}" destId="{56E656AB-85BE-4D57-ADF9-D588B118F1C6}" srcOrd="1" destOrd="0" presId="urn:microsoft.com/office/officeart/2009/3/layout/PlusandMinus"/>
    <dgm:cxn modelId="{239F6EEE-91FA-416D-B485-2857C7615004}" type="presParOf" srcId="{66646A61-312D-4B2C-8B8C-055087DE801B}" destId="{76E22754-D0EE-4372-9DEE-A5AF6BE6CCE1}" srcOrd="2" destOrd="0" presId="urn:microsoft.com/office/officeart/2009/3/layout/PlusandMinus"/>
    <dgm:cxn modelId="{D4393CCB-ED66-4EE5-83AF-580CAE6B57E5}" type="presParOf" srcId="{66646A61-312D-4B2C-8B8C-055087DE801B}" destId="{FE47728E-B3D2-419A-BC2D-53012A5B0143}" srcOrd="3" destOrd="0" presId="urn:microsoft.com/office/officeart/2009/3/layout/PlusandMinus"/>
    <dgm:cxn modelId="{275280A7-C40B-4DD1-AA7E-E4A5B4F15F7E}" type="presParOf" srcId="{66646A61-312D-4B2C-8B8C-055087DE801B}" destId="{FBE108D1-28D0-4D6D-BB9E-B27FCB3927F3}" srcOrd="4" destOrd="0" presId="urn:microsoft.com/office/officeart/2009/3/layout/PlusandMinus"/>
    <dgm:cxn modelId="{65A0F772-7730-4F13-AED8-C89A39D643A7}" type="presParOf" srcId="{66646A61-312D-4B2C-8B8C-055087DE801B}" destId="{ECBC9336-10A4-45C3-A646-E6EC5A739A6A}" srcOrd="5" destOrd="0" presId="urn:microsoft.com/office/officeart/2009/3/layout/PlusandMinu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66834AE-2365-4ACE-8DFF-3356D2C38FB7}"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9E8F1BA7-FAC4-4D9C-B7EA-C51548C897E7}">
      <dgm:prSet phldrT="[Text]" custT="1"/>
      <dgm:spPr/>
      <dgm:t>
        <a:bodyPr/>
        <a:lstStyle/>
        <a:p>
          <a:r>
            <a:rPr lang="en-US" sz="1800" dirty="0"/>
            <a:t>Safety</a:t>
          </a:r>
        </a:p>
      </dgm:t>
    </dgm:pt>
    <dgm:pt modelId="{4072F0C5-A67C-4026-B929-660B0766FFA0}" type="parTrans" cxnId="{BCCAABDF-35E8-420E-ACA3-F3864CBD8B9A}">
      <dgm:prSet/>
      <dgm:spPr/>
      <dgm:t>
        <a:bodyPr/>
        <a:lstStyle/>
        <a:p>
          <a:endParaRPr lang="en-US"/>
        </a:p>
      </dgm:t>
    </dgm:pt>
    <dgm:pt modelId="{45932F81-11DF-4A04-842D-FB1DCA03061C}" type="sibTrans" cxnId="{BCCAABDF-35E8-420E-ACA3-F3864CBD8B9A}">
      <dgm:prSet/>
      <dgm:spPr/>
      <dgm:t>
        <a:bodyPr/>
        <a:lstStyle/>
        <a:p>
          <a:endParaRPr lang="en-US"/>
        </a:p>
      </dgm:t>
    </dgm:pt>
    <dgm:pt modelId="{F2324EF9-3909-43BB-B4C5-DBF59CF73E97}">
      <dgm:prSet phldrT="[Text]" custT="1"/>
      <dgm:spPr/>
      <dgm:t>
        <a:bodyPr/>
        <a:lstStyle/>
        <a:p>
          <a:r>
            <a:rPr lang="en-US" sz="1800" dirty="0"/>
            <a:t>Physical</a:t>
          </a:r>
        </a:p>
      </dgm:t>
    </dgm:pt>
    <dgm:pt modelId="{B4C76B02-8821-45A7-8D6C-984F0A31E88D}" type="parTrans" cxnId="{FD69D159-6D9A-4E09-AC49-76BB4B1F4B6C}">
      <dgm:prSet/>
      <dgm:spPr/>
      <dgm:t>
        <a:bodyPr/>
        <a:lstStyle/>
        <a:p>
          <a:endParaRPr lang="en-US"/>
        </a:p>
      </dgm:t>
    </dgm:pt>
    <dgm:pt modelId="{A5A3D4B5-DEAD-43CB-990E-FB85AF403A43}" type="sibTrans" cxnId="{FD69D159-6D9A-4E09-AC49-76BB4B1F4B6C}">
      <dgm:prSet/>
      <dgm:spPr/>
      <dgm:t>
        <a:bodyPr/>
        <a:lstStyle/>
        <a:p>
          <a:endParaRPr lang="en-US"/>
        </a:p>
      </dgm:t>
    </dgm:pt>
    <dgm:pt modelId="{15B08082-AB07-406B-8D0C-DA5D2BB489D5}">
      <dgm:prSet phldrT="[Text]" custT="1"/>
      <dgm:spPr/>
      <dgm:t>
        <a:bodyPr/>
        <a:lstStyle/>
        <a:p>
          <a:r>
            <a:rPr lang="en-US" sz="1800" dirty="0"/>
            <a:t>Psychological</a:t>
          </a:r>
        </a:p>
      </dgm:t>
    </dgm:pt>
    <dgm:pt modelId="{8A31D267-D40D-4E3D-A161-D2A24CB1D8D3}" type="parTrans" cxnId="{95792298-DBB7-41E6-996E-C13C8859DC1D}">
      <dgm:prSet/>
      <dgm:spPr/>
      <dgm:t>
        <a:bodyPr/>
        <a:lstStyle/>
        <a:p>
          <a:endParaRPr lang="en-US"/>
        </a:p>
      </dgm:t>
    </dgm:pt>
    <dgm:pt modelId="{AF1C3F6A-C7C1-4739-857E-EC8888C66B10}" type="sibTrans" cxnId="{95792298-DBB7-41E6-996E-C13C8859DC1D}">
      <dgm:prSet/>
      <dgm:spPr/>
      <dgm:t>
        <a:bodyPr/>
        <a:lstStyle/>
        <a:p>
          <a:endParaRPr lang="en-US"/>
        </a:p>
      </dgm:t>
    </dgm:pt>
    <dgm:pt modelId="{4DE4616E-5DD7-4927-BF1E-E54606694123}">
      <dgm:prSet phldrT="[Text]" custT="1"/>
      <dgm:spPr/>
      <dgm:t>
        <a:bodyPr/>
        <a:lstStyle/>
        <a:p>
          <a:r>
            <a:rPr lang="en-US" sz="1800" dirty="0"/>
            <a:t>Trustworthiness &amp; Transparency</a:t>
          </a:r>
        </a:p>
      </dgm:t>
    </dgm:pt>
    <dgm:pt modelId="{A3EFFFD6-B0BF-444F-A94B-2F6C10EA1774}" type="parTrans" cxnId="{0DEC2054-DE63-43E0-BCD7-6110BCED29B6}">
      <dgm:prSet/>
      <dgm:spPr/>
      <dgm:t>
        <a:bodyPr/>
        <a:lstStyle/>
        <a:p>
          <a:endParaRPr lang="en-US"/>
        </a:p>
      </dgm:t>
    </dgm:pt>
    <dgm:pt modelId="{514D2053-FF2A-4AEB-B104-EC5868F18F1D}" type="sibTrans" cxnId="{0DEC2054-DE63-43E0-BCD7-6110BCED29B6}">
      <dgm:prSet/>
      <dgm:spPr/>
      <dgm:t>
        <a:bodyPr/>
        <a:lstStyle/>
        <a:p>
          <a:endParaRPr lang="en-US"/>
        </a:p>
      </dgm:t>
    </dgm:pt>
    <dgm:pt modelId="{179ACCE0-172E-44A7-AAD5-F4CB02DEB141}">
      <dgm:prSet phldrT="[Text]" custT="1"/>
      <dgm:spPr/>
      <dgm:t>
        <a:bodyPr/>
        <a:lstStyle/>
        <a:p>
          <a:r>
            <a:rPr lang="en-US" sz="1800" dirty="0"/>
            <a:t>Relationships</a:t>
          </a:r>
        </a:p>
      </dgm:t>
    </dgm:pt>
    <dgm:pt modelId="{5D51BF92-0FA0-4E1A-B0A1-13FFD0D100A0}" type="parTrans" cxnId="{AA8FD1CB-E34E-4F58-B10B-8855E316CAB1}">
      <dgm:prSet/>
      <dgm:spPr/>
      <dgm:t>
        <a:bodyPr/>
        <a:lstStyle/>
        <a:p>
          <a:endParaRPr lang="en-US"/>
        </a:p>
      </dgm:t>
    </dgm:pt>
    <dgm:pt modelId="{539053E0-8BA5-42C9-9CEE-EA944D3A55CF}" type="sibTrans" cxnId="{AA8FD1CB-E34E-4F58-B10B-8855E316CAB1}">
      <dgm:prSet/>
      <dgm:spPr/>
      <dgm:t>
        <a:bodyPr/>
        <a:lstStyle/>
        <a:p>
          <a:endParaRPr lang="en-US"/>
        </a:p>
      </dgm:t>
    </dgm:pt>
    <dgm:pt modelId="{F92CA2D3-2D76-417E-9512-730760463F28}">
      <dgm:prSet phldrT="[Text]" custT="1"/>
      <dgm:spPr/>
      <dgm:t>
        <a:bodyPr/>
        <a:lstStyle/>
        <a:p>
          <a:r>
            <a:rPr lang="en-US" sz="1800" dirty="0"/>
            <a:t>Operations</a:t>
          </a:r>
        </a:p>
      </dgm:t>
    </dgm:pt>
    <dgm:pt modelId="{1366F9AF-924D-4591-973A-2AAF824A857E}" type="parTrans" cxnId="{CF52255B-217E-45A4-A725-332C9DFA7317}">
      <dgm:prSet/>
      <dgm:spPr/>
      <dgm:t>
        <a:bodyPr/>
        <a:lstStyle/>
        <a:p>
          <a:endParaRPr lang="en-US"/>
        </a:p>
      </dgm:t>
    </dgm:pt>
    <dgm:pt modelId="{48723B9D-17C3-409B-8CEF-5EB3841F1CCD}" type="sibTrans" cxnId="{CF52255B-217E-45A4-A725-332C9DFA7317}">
      <dgm:prSet/>
      <dgm:spPr/>
      <dgm:t>
        <a:bodyPr/>
        <a:lstStyle/>
        <a:p>
          <a:endParaRPr lang="en-US"/>
        </a:p>
      </dgm:t>
    </dgm:pt>
    <dgm:pt modelId="{5247A097-1458-4803-B24F-8B55AAFB092F}">
      <dgm:prSet phldrT="[Text]" custT="1"/>
      <dgm:spPr/>
      <dgm:t>
        <a:bodyPr/>
        <a:lstStyle/>
        <a:p>
          <a:r>
            <a:rPr lang="en-US" sz="1800" dirty="0"/>
            <a:t>Peer Support</a:t>
          </a:r>
        </a:p>
      </dgm:t>
    </dgm:pt>
    <dgm:pt modelId="{C4ACCBFA-9031-4094-8371-0D77108C0DC3}" type="parTrans" cxnId="{EDED50E6-B9E0-4CD9-B9A3-722B5FAFF97F}">
      <dgm:prSet/>
      <dgm:spPr/>
      <dgm:t>
        <a:bodyPr/>
        <a:lstStyle/>
        <a:p>
          <a:endParaRPr lang="en-US"/>
        </a:p>
      </dgm:t>
    </dgm:pt>
    <dgm:pt modelId="{2029A015-0244-4D7C-B499-5059EBE94525}" type="sibTrans" cxnId="{EDED50E6-B9E0-4CD9-B9A3-722B5FAFF97F}">
      <dgm:prSet/>
      <dgm:spPr/>
      <dgm:t>
        <a:bodyPr/>
        <a:lstStyle/>
        <a:p>
          <a:endParaRPr lang="en-US"/>
        </a:p>
      </dgm:t>
    </dgm:pt>
    <dgm:pt modelId="{EA0350CB-7ADF-4D48-A26F-9AD312A2436B}">
      <dgm:prSet phldrT="[Text]" custT="1"/>
      <dgm:spPr/>
      <dgm:t>
        <a:bodyPr/>
        <a:lstStyle/>
        <a:p>
          <a:r>
            <a:rPr lang="en-US" sz="1800" dirty="0"/>
            <a:t>Provides hope</a:t>
          </a:r>
        </a:p>
      </dgm:t>
    </dgm:pt>
    <dgm:pt modelId="{9438DF6D-0ECE-4299-AF99-30DC766AB93D}" type="parTrans" cxnId="{FA186FE0-D545-4492-BB3D-5FEFC223C93E}">
      <dgm:prSet/>
      <dgm:spPr/>
      <dgm:t>
        <a:bodyPr/>
        <a:lstStyle/>
        <a:p>
          <a:endParaRPr lang="en-US"/>
        </a:p>
      </dgm:t>
    </dgm:pt>
    <dgm:pt modelId="{0F537A38-9311-4E90-BBFF-0850CD3AFA82}" type="sibTrans" cxnId="{FA186FE0-D545-4492-BB3D-5FEFC223C93E}">
      <dgm:prSet/>
      <dgm:spPr/>
      <dgm:t>
        <a:bodyPr/>
        <a:lstStyle/>
        <a:p>
          <a:endParaRPr lang="en-US"/>
        </a:p>
      </dgm:t>
    </dgm:pt>
    <dgm:pt modelId="{8BEEA838-0ACF-4F75-AFA4-AC99549D4276}">
      <dgm:prSet phldrT="[Text]" custT="1"/>
      <dgm:spPr/>
      <dgm:t>
        <a:bodyPr/>
        <a:lstStyle/>
        <a:p>
          <a:r>
            <a:rPr lang="en-US" sz="1800" dirty="0"/>
            <a:t>Promotes safety, trust, collaboration, and voice</a:t>
          </a:r>
        </a:p>
      </dgm:t>
    </dgm:pt>
    <dgm:pt modelId="{A2771D0A-3FA8-44A1-9831-C15F3EA14E11}" type="parTrans" cxnId="{F983BB7D-7F6D-4300-8EA2-49CBCF42A9C8}">
      <dgm:prSet/>
      <dgm:spPr/>
      <dgm:t>
        <a:bodyPr/>
        <a:lstStyle/>
        <a:p>
          <a:endParaRPr lang="en-US"/>
        </a:p>
      </dgm:t>
    </dgm:pt>
    <dgm:pt modelId="{4D30741D-1414-41AE-BB68-D3F65BBC307E}" type="sibTrans" cxnId="{F983BB7D-7F6D-4300-8EA2-49CBCF42A9C8}">
      <dgm:prSet/>
      <dgm:spPr/>
      <dgm:t>
        <a:bodyPr/>
        <a:lstStyle/>
        <a:p>
          <a:endParaRPr lang="en-US"/>
        </a:p>
      </dgm:t>
    </dgm:pt>
    <dgm:pt modelId="{D01C1B64-672F-4C9B-939E-28D318FE290F}">
      <dgm:prSet phldrT="[Text]" custT="1"/>
      <dgm:spPr/>
      <dgm:t>
        <a:bodyPr/>
        <a:lstStyle/>
        <a:p>
          <a:r>
            <a:rPr lang="en-US" sz="1800" dirty="0"/>
            <a:t>Decisions</a:t>
          </a:r>
        </a:p>
      </dgm:t>
    </dgm:pt>
    <dgm:pt modelId="{3EB6C344-020D-478A-A580-45E08893ADCF}" type="parTrans" cxnId="{13D6123F-43D2-47D2-8247-4527D5306C97}">
      <dgm:prSet/>
      <dgm:spPr/>
      <dgm:t>
        <a:bodyPr/>
        <a:lstStyle/>
        <a:p>
          <a:endParaRPr lang="en-US"/>
        </a:p>
      </dgm:t>
    </dgm:pt>
    <dgm:pt modelId="{02278AF3-FF72-46D3-B989-1297D9448713}" type="sibTrans" cxnId="{13D6123F-43D2-47D2-8247-4527D5306C97}">
      <dgm:prSet/>
      <dgm:spPr/>
      <dgm:t>
        <a:bodyPr/>
        <a:lstStyle/>
        <a:p>
          <a:endParaRPr lang="en-US"/>
        </a:p>
      </dgm:t>
    </dgm:pt>
    <dgm:pt modelId="{F2A0A015-26C7-4037-ABE1-A31F6D1C2A70}">
      <dgm:prSet phldrT="[Text]" custT="1"/>
      <dgm:spPr/>
      <dgm:t>
        <a:bodyPr/>
        <a:lstStyle/>
        <a:p>
          <a:r>
            <a:rPr lang="en-US" sz="1800" dirty="0"/>
            <a:t>Collaboration &amp; Mutuality</a:t>
          </a:r>
        </a:p>
      </dgm:t>
    </dgm:pt>
    <dgm:pt modelId="{FDA04E80-50AC-4421-AA7C-5AA5985EEABB}" type="parTrans" cxnId="{FEFA2B32-FDCF-42D0-B662-EDEA50CDF985}">
      <dgm:prSet/>
      <dgm:spPr/>
      <dgm:t>
        <a:bodyPr/>
        <a:lstStyle/>
        <a:p>
          <a:endParaRPr lang="en-US"/>
        </a:p>
      </dgm:t>
    </dgm:pt>
    <dgm:pt modelId="{FBE8704E-8F09-4BF1-80BE-98CF3FB7D9B1}" type="sibTrans" cxnId="{FEFA2B32-FDCF-42D0-B662-EDEA50CDF985}">
      <dgm:prSet/>
      <dgm:spPr/>
      <dgm:t>
        <a:bodyPr/>
        <a:lstStyle/>
        <a:p>
          <a:endParaRPr lang="en-US"/>
        </a:p>
      </dgm:t>
    </dgm:pt>
    <dgm:pt modelId="{6A7B3CFD-F197-4FB9-BA95-DFBE3DB1A06D}">
      <dgm:prSet phldrT="[Text]" custT="1"/>
      <dgm:spPr/>
      <dgm:t>
        <a:bodyPr/>
        <a:lstStyle/>
        <a:p>
          <a:r>
            <a:rPr lang="en-US" sz="1800" dirty="0"/>
            <a:t>Levels power differentials</a:t>
          </a:r>
        </a:p>
      </dgm:t>
    </dgm:pt>
    <dgm:pt modelId="{DAA2826C-4201-435F-9427-E2A2DFC0DFB9}" type="parTrans" cxnId="{ECD8493D-B51C-4C36-8EF0-D86E9717B720}">
      <dgm:prSet/>
      <dgm:spPr/>
      <dgm:t>
        <a:bodyPr/>
        <a:lstStyle/>
        <a:p>
          <a:endParaRPr lang="en-US"/>
        </a:p>
      </dgm:t>
    </dgm:pt>
    <dgm:pt modelId="{D0778930-C644-4FA2-9108-BDBB62868974}" type="sibTrans" cxnId="{ECD8493D-B51C-4C36-8EF0-D86E9717B720}">
      <dgm:prSet/>
      <dgm:spPr/>
      <dgm:t>
        <a:bodyPr/>
        <a:lstStyle/>
        <a:p>
          <a:endParaRPr lang="en-US"/>
        </a:p>
      </dgm:t>
    </dgm:pt>
    <dgm:pt modelId="{0E677C09-E7E0-4E86-9912-01FA4CD2BD12}">
      <dgm:prSet phldrT="[Text]" custT="1"/>
      <dgm:spPr/>
      <dgm:t>
        <a:bodyPr/>
        <a:lstStyle/>
        <a:p>
          <a:r>
            <a:rPr lang="en-US" sz="1800" dirty="0"/>
            <a:t>Values all roles</a:t>
          </a:r>
        </a:p>
      </dgm:t>
    </dgm:pt>
    <dgm:pt modelId="{337421A2-B1D5-461E-8587-CCF404BFA89B}" type="parTrans" cxnId="{F0DFBA15-7B8B-4EDB-A764-1AC3823233B5}">
      <dgm:prSet/>
      <dgm:spPr/>
      <dgm:t>
        <a:bodyPr/>
        <a:lstStyle/>
        <a:p>
          <a:endParaRPr lang="en-US"/>
        </a:p>
      </dgm:t>
    </dgm:pt>
    <dgm:pt modelId="{453F6D33-C2D7-416A-84DE-DA010C499CE3}" type="sibTrans" cxnId="{F0DFBA15-7B8B-4EDB-A764-1AC3823233B5}">
      <dgm:prSet/>
      <dgm:spPr/>
      <dgm:t>
        <a:bodyPr/>
        <a:lstStyle/>
        <a:p>
          <a:endParaRPr lang="en-US"/>
        </a:p>
      </dgm:t>
    </dgm:pt>
    <dgm:pt modelId="{91B44927-94CE-418B-92C6-EA2E7B6EFDBC}">
      <dgm:prSet phldrT="[Text]" custT="1"/>
      <dgm:spPr/>
      <dgm:t>
        <a:bodyPr/>
        <a:lstStyle/>
        <a:p>
          <a:r>
            <a:rPr lang="en-US" sz="1800" dirty="0"/>
            <a:t>Empowerment, Voice, &amp; Choice</a:t>
          </a:r>
        </a:p>
      </dgm:t>
    </dgm:pt>
    <dgm:pt modelId="{F2972AA2-DF5D-41B9-82BB-678FF40C0867}" type="parTrans" cxnId="{A5F9DE34-6EC8-4BCD-8F80-A312C4EB1148}">
      <dgm:prSet/>
      <dgm:spPr/>
      <dgm:t>
        <a:bodyPr/>
        <a:lstStyle/>
        <a:p>
          <a:endParaRPr lang="en-US"/>
        </a:p>
      </dgm:t>
    </dgm:pt>
    <dgm:pt modelId="{94222883-937B-4544-8C42-14BEC710B660}" type="sibTrans" cxnId="{A5F9DE34-6EC8-4BCD-8F80-A312C4EB1148}">
      <dgm:prSet/>
      <dgm:spPr/>
      <dgm:t>
        <a:bodyPr/>
        <a:lstStyle/>
        <a:p>
          <a:endParaRPr lang="en-US"/>
        </a:p>
      </dgm:t>
    </dgm:pt>
    <dgm:pt modelId="{C50F449C-8186-41D6-8505-9F46C8D0FF7D}">
      <dgm:prSet phldrT="[Text]" custT="1"/>
      <dgm:spPr/>
      <dgm:t>
        <a:bodyPr/>
        <a:lstStyle/>
        <a:p>
          <a:r>
            <a:rPr lang="en-US" sz="1800" dirty="0"/>
            <a:t>Promotes resilience, healing, recovery</a:t>
          </a:r>
        </a:p>
      </dgm:t>
    </dgm:pt>
    <dgm:pt modelId="{85999941-6A56-45C3-8020-2A390775B610}" type="parTrans" cxnId="{B2173192-84B0-4E49-9EE9-BDA486353EEF}">
      <dgm:prSet/>
      <dgm:spPr/>
      <dgm:t>
        <a:bodyPr/>
        <a:lstStyle/>
        <a:p>
          <a:endParaRPr lang="en-US"/>
        </a:p>
      </dgm:t>
    </dgm:pt>
    <dgm:pt modelId="{09242C1A-D3FC-4CA6-B68A-6978C158FBBA}" type="sibTrans" cxnId="{B2173192-84B0-4E49-9EE9-BDA486353EEF}">
      <dgm:prSet/>
      <dgm:spPr/>
      <dgm:t>
        <a:bodyPr/>
        <a:lstStyle/>
        <a:p>
          <a:endParaRPr lang="en-US"/>
        </a:p>
      </dgm:t>
    </dgm:pt>
    <dgm:pt modelId="{C652B5EB-F370-42FC-A05C-1972714F1641}">
      <dgm:prSet phldrT="[Text]" custT="1"/>
      <dgm:spPr/>
      <dgm:t>
        <a:bodyPr/>
        <a:lstStyle/>
        <a:p>
          <a:r>
            <a:rPr lang="en-US" sz="1800" dirty="0"/>
            <a:t>Cultural, Historical, and Gender Issues</a:t>
          </a:r>
        </a:p>
      </dgm:t>
    </dgm:pt>
    <dgm:pt modelId="{504D7CB8-FB78-4C4C-A4C2-77413708281B}" type="parTrans" cxnId="{00C72D42-DBB9-497A-B150-BA46E3262D29}">
      <dgm:prSet/>
      <dgm:spPr/>
      <dgm:t>
        <a:bodyPr/>
        <a:lstStyle/>
        <a:p>
          <a:endParaRPr lang="en-US"/>
        </a:p>
      </dgm:t>
    </dgm:pt>
    <dgm:pt modelId="{3EBE2C4E-27EC-40EB-9309-1D7E6FDEDD81}" type="sibTrans" cxnId="{00C72D42-DBB9-497A-B150-BA46E3262D29}">
      <dgm:prSet/>
      <dgm:spPr/>
      <dgm:t>
        <a:bodyPr/>
        <a:lstStyle/>
        <a:p>
          <a:endParaRPr lang="en-US"/>
        </a:p>
      </dgm:t>
    </dgm:pt>
    <dgm:pt modelId="{4E4E055B-DF8C-4405-997D-94CD4CFEFB76}">
      <dgm:prSet phldrT="[Text]" custT="1"/>
      <dgm:spPr/>
      <dgm:t>
        <a:bodyPr/>
        <a:lstStyle/>
        <a:p>
          <a:r>
            <a:rPr lang="en-US" sz="1800" dirty="0"/>
            <a:t>Counters stereotypes, bias, historic racism, and other power imbalances</a:t>
          </a:r>
        </a:p>
      </dgm:t>
    </dgm:pt>
    <dgm:pt modelId="{F025B982-2765-4B9C-9ADF-8F79E568DA1D}" type="parTrans" cxnId="{BBEC1BA0-2D90-4226-9B85-A9354E0A577D}">
      <dgm:prSet/>
      <dgm:spPr/>
      <dgm:t>
        <a:bodyPr/>
        <a:lstStyle/>
        <a:p>
          <a:endParaRPr lang="en-US"/>
        </a:p>
      </dgm:t>
    </dgm:pt>
    <dgm:pt modelId="{9E1638C6-4D89-4653-B8EA-D7E963B96563}" type="sibTrans" cxnId="{BBEC1BA0-2D90-4226-9B85-A9354E0A577D}">
      <dgm:prSet/>
      <dgm:spPr/>
      <dgm:t>
        <a:bodyPr/>
        <a:lstStyle/>
        <a:p>
          <a:endParaRPr lang="en-US"/>
        </a:p>
      </dgm:t>
    </dgm:pt>
    <dgm:pt modelId="{273C2B9F-B100-4D13-B0D6-43458FE1927D}" type="pres">
      <dgm:prSet presAssocID="{A66834AE-2365-4ACE-8DFF-3356D2C38FB7}" presName="Name0" presStyleCnt="0">
        <dgm:presLayoutVars>
          <dgm:dir/>
          <dgm:animLvl val="lvl"/>
          <dgm:resizeHandles val="exact"/>
        </dgm:presLayoutVars>
      </dgm:prSet>
      <dgm:spPr/>
    </dgm:pt>
    <dgm:pt modelId="{F5EDFF5D-5A35-4773-A372-CE659D50F2E6}" type="pres">
      <dgm:prSet presAssocID="{9E8F1BA7-FAC4-4D9C-B7EA-C51548C897E7}" presName="composite" presStyleCnt="0"/>
      <dgm:spPr/>
    </dgm:pt>
    <dgm:pt modelId="{007E5944-422B-41D2-940A-75DCDDA36438}" type="pres">
      <dgm:prSet presAssocID="{9E8F1BA7-FAC4-4D9C-B7EA-C51548C897E7}" presName="parTx" presStyleLbl="alignNode1" presStyleIdx="0" presStyleCnt="6">
        <dgm:presLayoutVars>
          <dgm:chMax val="0"/>
          <dgm:chPref val="0"/>
          <dgm:bulletEnabled val="1"/>
        </dgm:presLayoutVars>
      </dgm:prSet>
      <dgm:spPr/>
    </dgm:pt>
    <dgm:pt modelId="{4699458D-5B7A-4670-8E8E-B38795E2734D}" type="pres">
      <dgm:prSet presAssocID="{9E8F1BA7-FAC4-4D9C-B7EA-C51548C897E7}" presName="desTx" presStyleLbl="alignAccFollowNode1" presStyleIdx="0" presStyleCnt="6">
        <dgm:presLayoutVars>
          <dgm:bulletEnabled val="1"/>
        </dgm:presLayoutVars>
      </dgm:prSet>
      <dgm:spPr/>
    </dgm:pt>
    <dgm:pt modelId="{A570D43A-0688-4A60-998F-8C4DA5399F6B}" type="pres">
      <dgm:prSet presAssocID="{45932F81-11DF-4A04-842D-FB1DCA03061C}" presName="space" presStyleCnt="0"/>
      <dgm:spPr/>
    </dgm:pt>
    <dgm:pt modelId="{A18CB690-1270-4D5D-A6F5-90755788A778}" type="pres">
      <dgm:prSet presAssocID="{4DE4616E-5DD7-4927-BF1E-E54606694123}" presName="composite" presStyleCnt="0"/>
      <dgm:spPr/>
    </dgm:pt>
    <dgm:pt modelId="{EE745FCB-4B4E-47A7-811D-881BEBFF347B}" type="pres">
      <dgm:prSet presAssocID="{4DE4616E-5DD7-4927-BF1E-E54606694123}" presName="parTx" presStyleLbl="alignNode1" presStyleIdx="1" presStyleCnt="6">
        <dgm:presLayoutVars>
          <dgm:chMax val="0"/>
          <dgm:chPref val="0"/>
          <dgm:bulletEnabled val="1"/>
        </dgm:presLayoutVars>
      </dgm:prSet>
      <dgm:spPr/>
    </dgm:pt>
    <dgm:pt modelId="{14E84A41-C5C6-4122-8553-071A3916FE1A}" type="pres">
      <dgm:prSet presAssocID="{4DE4616E-5DD7-4927-BF1E-E54606694123}" presName="desTx" presStyleLbl="alignAccFollowNode1" presStyleIdx="1" presStyleCnt="6">
        <dgm:presLayoutVars>
          <dgm:bulletEnabled val="1"/>
        </dgm:presLayoutVars>
      </dgm:prSet>
      <dgm:spPr/>
    </dgm:pt>
    <dgm:pt modelId="{0BF7EC37-A423-459A-9ADE-A2B5E1891E44}" type="pres">
      <dgm:prSet presAssocID="{514D2053-FF2A-4AEB-B104-EC5868F18F1D}" presName="space" presStyleCnt="0"/>
      <dgm:spPr/>
    </dgm:pt>
    <dgm:pt modelId="{0F51C81B-9C1F-4312-A2AE-52962264E483}" type="pres">
      <dgm:prSet presAssocID="{5247A097-1458-4803-B24F-8B55AAFB092F}" presName="composite" presStyleCnt="0"/>
      <dgm:spPr/>
    </dgm:pt>
    <dgm:pt modelId="{A2D20A84-F24A-4F67-9B2E-2913EEBAFB46}" type="pres">
      <dgm:prSet presAssocID="{5247A097-1458-4803-B24F-8B55AAFB092F}" presName="parTx" presStyleLbl="alignNode1" presStyleIdx="2" presStyleCnt="6">
        <dgm:presLayoutVars>
          <dgm:chMax val="0"/>
          <dgm:chPref val="0"/>
          <dgm:bulletEnabled val="1"/>
        </dgm:presLayoutVars>
      </dgm:prSet>
      <dgm:spPr/>
    </dgm:pt>
    <dgm:pt modelId="{872C6207-27A9-414E-925C-9F316823F65A}" type="pres">
      <dgm:prSet presAssocID="{5247A097-1458-4803-B24F-8B55AAFB092F}" presName="desTx" presStyleLbl="alignAccFollowNode1" presStyleIdx="2" presStyleCnt="6">
        <dgm:presLayoutVars>
          <dgm:bulletEnabled val="1"/>
        </dgm:presLayoutVars>
      </dgm:prSet>
      <dgm:spPr/>
    </dgm:pt>
    <dgm:pt modelId="{CADD6C5D-7B10-4CC1-9138-CE3E3FEACAB6}" type="pres">
      <dgm:prSet presAssocID="{2029A015-0244-4D7C-B499-5059EBE94525}" presName="space" presStyleCnt="0"/>
      <dgm:spPr/>
    </dgm:pt>
    <dgm:pt modelId="{FD37510E-BED5-4DCF-82B9-59F8E579D397}" type="pres">
      <dgm:prSet presAssocID="{F2A0A015-26C7-4037-ABE1-A31F6D1C2A70}" presName="composite" presStyleCnt="0"/>
      <dgm:spPr/>
    </dgm:pt>
    <dgm:pt modelId="{A129E660-F2C4-4D10-BF77-F26352C29EB8}" type="pres">
      <dgm:prSet presAssocID="{F2A0A015-26C7-4037-ABE1-A31F6D1C2A70}" presName="parTx" presStyleLbl="alignNode1" presStyleIdx="3" presStyleCnt="6">
        <dgm:presLayoutVars>
          <dgm:chMax val="0"/>
          <dgm:chPref val="0"/>
          <dgm:bulletEnabled val="1"/>
        </dgm:presLayoutVars>
      </dgm:prSet>
      <dgm:spPr/>
    </dgm:pt>
    <dgm:pt modelId="{90DDF8D4-2488-4CD6-8124-3A662BFE23FB}" type="pres">
      <dgm:prSet presAssocID="{F2A0A015-26C7-4037-ABE1-A31F6D1C2A70}" presName="desTx" presStyleLbl="alignAccFollowNode1" presStyleIdx="3" presStyleCnt="6">
        <dgm:presLayoutVars>
          <dgm:bulletEnabled val="1"/>
        </dgm:presLayoutVars>
      </dgm:prSet>
      <dgm:spPr/>
    </dgm:pt>
    <dgm:pt modelId="{8BB3A4FB-961C-4587-B6AE-06CCD19C2AD2}" type="pres">
      <dgm:prSet presAssocID="{FBE8704E-8F09-4BF1-80BE-98CF3FB7D9B1}" presName="space" presStyleCnt="0"/>
      <dgm:spPr/>
    </dgm:pt>
    <dgm:pt modelId="{EDE0B1FE-F4A0-45A7-80B3-214EC07D40AF}" type="pres">
      <dgm:prSet presAssocID="{91B44927-94CE-418B-92C6-EA2E7B6EFDBC}" presName="composite" presStyleCnt="0"/>
      <dgm:spPr/>
    </dgm:pt>
    <dgm:pt modelId="{08EC7363-3A91-4A8A-B235-D6EE533A64D5}" type="pres">
      <dgm:prSet presAssocID="{91B44927-94CE-418B-92C6-EA2E7B6EFDBC}" presName="parTx" presStyleLbl="alignNode1" presStyleIdx="4" presStyleCnt="6">
        <dgm:presLayoutVars>
          <dgm:chMax val="0"/>
          <dgm:chPref val="0"/>
          <dgm:bulletEnabled val="1"/>
        </dgm:presLayoutVars>
      </dgm:prSet>
      <dgm:spPr/>
    </dgm:pt>
    <dgm:pt modelId="{6F65A4A4-9538-4D06-84EC-AC9449388840}" type="pres">
      <dgm:prSet presAssocID="{91B44927-94CE-418B-92C6-EA2E7B6EFDBC}" presName="desTx" presStyleLbl="alignAccFollowNode1" presStyleIdx="4" presStyleCnt="6">
        <dgm:presLayoutVars>
          <dgm:bulletEnabled val="1"/>
        </dgm:presLayoutVars>
      </dgm:prSet>
      <dgm:spPr/>
    </dgm:pt>
    <dgm:pt modelId="{BE66B100-6CC3-48B6-98EC-20F8771188F3}" type="pres">
      <dgm:prSet presAssocID="{94222883-937B-4544-8C42-14BEC710B660}" presName="space" presStyleCnt="0"/>
      <dgm:spPr/>
    </dgm:pt>
    <dgm:pt modelId="{571E22B4-589A-45B7-8C3E-AAACA6CBFF0C}" type="pres">
      <dgm:prSet presAssocID="{C652B5EB-F370-42FC-A05C-1972714F1641}" presName="composite" presStyleCnt="0"/>
      <dgm:spPr/>
    </dgm:pt>
    <dgm:pt modelId="{17836917-DDA8-44A4-810D-017962475709}" type="pres">
      <dgm:prSet presAssocID="{C652B5EB-F370-42FC-A05C-1972714F1641}" presName="parTx" presStyleLbl="alignNode1" presStyleIdx="5" presStyleCnt="6">
        <dgm:presLayoutVars>
          <dgm:chMax val="0"/>
          <dgm:chPref val="0"/>
          <dgm:bulletEnabled val="1"/>
        </dgm:presLayoutVars>
      </dgm:prSet>
      <dgm:spPr/>
    </dgm:pt>
    <dgm:pt modelId="{97B97557-FFA9-41C2-9EF0-5939011B236D}" type="pres">
      <dgm:prSet presAssocID="{C652B5EB-F370-42FC-A05C-1972714F1641}" presName="desTx" presStyleLbl="alignAccFollowNode1" presStyleIdx="5" presStyleCnt="6">
        <dgm:presLayoutVars>
          <dgm:bulletEnabled val="1"/>
        </dgm:presLayoutVars>
      </dgm:prSet>
      <dgm:spPr/>
    </dgm:pt>
  </dgm:ptLst>
  <dgm:cxnLst>
    <dgm:cxn modelId="{F0DFBA15-7B8B-4EDB-A764-1AC3823233B5}" srcId="{F2A0A015-26C7-4037-ABE1-A31F6D1C2A70}" destId="{0E677C09-E7E0-4E86-9912-01FA4CD2BD12}" srcOrd="1" destOrd="0" parTransId="{337421A2-B1D5-461E-8587-CCF404BFA89B}" sibTransId="{453F6D33-C2D7-416A-84DE-DA010C499CE3}"/>
    <dgm:cxn modelId="{FEFA2B32-FDCF-42D0-B662-EDEA50CDF985}" srcId="{A66834AE-2365-4ACE-8DFF-3356D2C38FB7}" destId="{F2A0A015-26C7-4037-ABE1-A31F6D1C2A70}" srcOrd="3" destOrd="0" parTransId="{FDA04E80-50AC-4421-AA7C-5AA5985EEABB}" sibTransId="{FBE8704E-8F09-4BF1-80BE-98CF3FB7D9B1}"/>
    <dgm:cxn modelId="{A5F9DE34-6EC8-4BCD-8F80-A312C4EB1148}" srcId="{A66834AE-2365-4ACE-8DFF-3356D2C38FB7}" destId="{91B44927-94CE-418B-92C6-EA2E7B6EFDBC}" srcOrd="4" destOrd="0" parTransId="{F2972AA2-DF5D-41B9-82BB-678FF40C0867}" sibTransId="{94222883-937B-4544-8C42-14BEC710B660}"/>
    <dgm:cxn modelId="{FF903F39-53F9-466F-8215-40AC8BD58B34}" type="presOf" srcId="{8BEEA838-0ACF-4F75-AFA4-AC99549D4276}" destId="{872C6207-27A9-414E-925C-9F316823F65A}" srcOrd="0" destOrd="1" presId="urn:microsoft.com/office/officeart/2005/8/layout/hList1"/>
    <dgm:cxn modelId="{FBD34B3C-3FE2-4EE5-8007-8856F92F5827}" type="presOf" srcId="{0E677C09-E7E0-4E86-9912-01FA4CD2BD12}" destId="{90DDF8D4-2488-4CD6-8124-3A662BFE23FB}" srcOrd="0" destOrd="1" presId="urn:microsoft.com/office/officeart/2005/8/layout/hList1"/>
    <dgm:cxn modelId="{F848483D-D00C-44D6-BE01-9782EFC51443}" type="presOf" srcId="{5247A097-1458-4803-B24F-8B55AAFB092F}" destId="{A2D20A84-F24A-4F67-9B2E-2913EEBAFB46}" srcOrd="0" destOrd="0" presId="urn:microsoft.com/office/officeart/2005/8/layout/hList1"/>
    <dgm:cxn modelId="{ECD8493D-B51C-4C36-8EF0-D86E9717B720}" srcId="{F2A0A015-26C7-4037-ABE1-A31F6D1C2A70}" destId="{6A7B3CFD-F197-4FB9-BA95-DFBE3DB1A06D}" srcOrd="0" destOrd="0" parTransId="{DAA2826C-4201-435F-9427-E2A2DFC0DFB9}" sibTransId="{D0778930-C644-4FA2-9108-BDBB62868974}"/>
    <dgm:cxn modelId="{13D6123F-43D2-47D2-8247-4527D5306C97}" srcId="{4DE4616E-5DD7-4927-BF1E-E54606694123}" destId="{D01C1B64-672F-4C9B-939E-28D318FE290F}" srcOrd="2" destOrd="0" parTransId="{3EB6C344-020D-478A-A580-45E08893ADCF}" sibTransId="{02278AF3-FF72-46D3-B989-1297D9448713}"/>
    <dgm:cxn modelId="{CF52255B-217E-45A4-A725-332C9DFA7317}" srcId="{4DE4616E-5DD7-4927-BF1E-E54606694123}" destId="{F92CA2D3-2D76-417E-9512-730760463F28}" srcOrd="1" destOrd="0" parTransId="{1366F9AF-924D-4591-973A-2AAF824A857E}" sibTransId="{48723B9D-17C3-409B-8CEF-5EB3841F1CCD}"/>
    <dgm:cxn modelId="{00C72D42-DBB9-497A-B150-BA46E3262D29}" srcId="{A66834AE-2365-4ACE-8DFF-3356D2C38FB7}" destId="{C652B5EB-F370-42FC-A05C-1972714F1641}" srcOrd="5" destOrd="0" parTransId="{504D7CB8-FB78-4C4C-A4C2-77413708281B}" sibTransId="{3EBE2C4E-27EC-40EB-9309-1D7E6FDEDD81}"/>
    <dgm:cxn modelId="{313A814A-5F18-4139-82F1-98AB2C1E99F3}" type="presOf" srcId="{EA0350CB-7ADF-4D48-A26F-9AD312A2436B}" destId="{872C6207-27A9-414E-925C-9F316823F65A}" srcOrd="0" destOrd="0" presId="urn:microsoft.com/office/officeart/2005/8/layout/hList1"/>
    <dgm:cxn modelId="{EE5DB34A-2C0E-4317-99C2-1AB4C4049A8E}" type="presOf" srcId="{91B44927-94CE-418B-92C6-EA2E7B6EFDBC}" destId="{08EC7363-3A91-4A8A-B235-D6EE533A64D5}" srcOrd="0" destOrd="0" presId="urn:microsoft.com/office/officeart/2005/8/layout/hList1"/>
    <dgm:cxn modelId="{E89B604B-7094-4D72-B161-968781065974}" type="presOf" srcId="{179ACCE0-172E-44A7-AAD5-F4CB02DEB141}" destId="{14E84A41-C5C6-4122-8553-071A3916FE1A}" srcOrd="0" destOrd="0" presId="urn:microsoft.com/office/officeart/2005/8/layout/hList1"/>
    <dgm:cxn modelId="{0DEC2054-DE63-43E0-BCD7-6110BCED29B6}" srcId="{A66834AE-2365-4ACE-8DFF-3356D2C38FB7}" destId="{4DE4616E-5DD7-4927-BF1E-E54606694123}" srcOrd="1" destOrd="0" parTransId="{A3EFFFD6-B0BF-444F-A94B-2F6C10EA1774}" sibTransId="{514D2053-FF2A-4AEB-B104-EC5868F18F1D}"/>
    <dgm:cxn modelId="{FD69D159-6D9A-4E09-AC49-76BB4B1F4B6C}" srcId="{9E8F1BA7-FAC4-4D9C-B7EA-C51548C897E7}" destId="{F2324EF9-3909-43BB-B4C5-DBF59CF73E97}" srcOrd="0" destOrd="0" parTransId="{B4C76B02-8821-45A7-8D6C-984F0A31E88D}" sibTransId="{A5A3D4B5-DEAD-43CB-990E-FB85AF403A43}"/>
    <dgm:cxn modelId="{F983BB7D-7F6D-4300-8EA2-49CBCF42A9C8}" srcId="{5247A097-1458-4803-B24F-8B55AAFB092F}" destId="{8BEEA838-0ACF-4F75-AFA4-AC99549D4276}" srcOrd="1" destOrd="0" parTransId="{A2771D0A-3FA8-44A1-9831-C15F3EA14E11}" sibTransId="{4D30741D-1414-41AE-BB68-D3F65BBC307E}"/>
    <dgm:cxn modelId="{C77C7388-CD71-42BD-8BD5-6D32C57AE0BA}" type="presOf" srcId="{C652B5EB-F370-42FC-A05C-1972714F1641}" destId="{17836917-DDA8-44A4-810D-017962475709}" srcOrd="0" destOrd="0" presId="urn:microsoft.com/office/officeart/2005/8/layout/hList1"/>
    <dgm:cxn modelId="{FB002A91-CAB3-4D8D-AD6B-8B8CE5615D57}" type="presOf" srcId="{15B08082-AB07-406B-8D0C-DA5D2BB489D5}" destId="{4699458D-5B7A-4670-8E8E-B38795E2734D}" srcOrd="0" destOrd="1" presId="urn:microsoft.com/office/officeart/2005/8/layout/hList1"/>
    <dgm:cxn modelId="{B2173192-84B0-4E49-9EE9-BDA486353EEF}" srcId="{91B44927-94CE-418B-92C6-EA2E7B6EFDBC}" destId="{C50F449C-8186-41D6-8505-9F46C8D0FF7D}" srcOrd="0" destOrd="0" parTransId="{85999941-6A56-45C3-8020-2A390775B610}" sibTransId="{09242C1A-D3FC-4CA6-B68A-6978C158FBBA}"/>
    <dgm:cxn modelId="{95792298-DBB7-41E6-996E-C13C8859DC1D}" srcId="{9E8F1BA7-FAC4-4D9C-B7EA-C51548C897E7}" destId="{15B08082-AB07-406B-8D0C-DA5D2BB489D5}" srcOrd="1" destOrd="0" parTransId="{8A31D267-D40D-4E3D-A161-D2A24CB1D8D3}" sibTransId="{AF1C3F6A-C7C1-4739-857E-EC8888C66B10}"/>
    <dgm:cxn modelId="{6B345C99-7F52-409D-B7A6-3BC788172522}" type="presOf" srcId="{F2A0A015-26C7-4037-ABE1-A31F6D1C2A70}" destId="{A129E660-F2C4-4D10-BF77-F26352C29EB8}" srcOrd="0" destOrd="0" presId="urn:microsoft.com/office/officeart/2005/8/layout/hList1"/>
    <dgm:cxn modelId="{BBEC1BA0-2D90-4226-9B85-A9354E0A577D}" srcId="{C652B5EB-F370-42FC-A05C-1972714F1641}" destId="{4E4E055B-DF8C-4405-997D-94CD4CFEFB76}" srcOrd="0" destOrd="0" parTransId="{F025B982-2765-4B9C-9ADF-8F79E568DA1D}" sibTransId="{9E1638C6-4D89-4653-B8EA-D7E963B96563}"/>
    <dgm:cxn modelId="{556426CB-9EE2-4456-A51D-CFA57885EE4B}" type="presOf" srcId="{D01C1B64-672F-4C9B-939E-28D318FE290F}" destId="{14E84A41-C5C6-4122-8553-071A3916FE1A}" srcOrd="0" destOrd="2" presId="urn:microsoft.com/office/officeart/2005/8/layout/hList1"/>
    <dgm:cxn modelId="{AA8FD1CB-E34E-4F58-B10B-8855E316CAB1}" srcId="{4DE4616E-5DD7-4927-BF1E-E54606694123}" destId="{179ACCE0-172E-44A7-AAD5-F4CB02DEB141}" srcOrd="0" destOrd="0" parTransId="{5D51BF92-0FA0-4E1A-B0A1-13FFD0D100A0}" sibTransId="{539053E0-8BA5-42C9-9CEE-EA944D3A55CF}"/>
    <dgm:cxn modelId="{A63A12CE-321B-4DBF-94D9-A684368AE624}" type="presOf" srcId="{6A7B3CFD-F197-4FB9-BA95-DFBE3DB1A06D}" destId="{90DDF8D4-2488-4CD6-8124-3A662BFE23FB}" srcOrd="0" destOrd="0" presId="urn:microsoft.com/office/officeart/2005/8/layout/hList1"/>
    <dgm:cxn modelId="{E440F3D4-4BDB-4C06-9AD2-7AFBDC449730}" type="presOf" srcId="{F2324EF9-3909-43BB-B4C5-DBF59CF73E97}" destId="{4699458D-5B7A-4670-8E8E-B38795E2734D}" srcOrd="0" destOrd="0" presId="urn:microsoft.com/office/officeart/2005/8/layout/hList1"/>
    <dgm:cxn modelId="{BCCAABDF-35E8-420E-ACA3-F3864CBD8B9A}" srcId="{A66834AE-2365-4ACE-8DFF-3356D2C38FB7}" destId="{9E8F1BA7-FAC4-4D9C-B7EA-C51548C897E7}" srcOrd="0" destOrd="0" parTransId="{4072F0C5-A67C-4026-B929-660B0766FFA0}" sibTransId="{45932F81-11DF-4A04-842D-FB1DCA03061C}"/>
    <dgm:cxn modelId="{FA186FE0-D545-4492-BB3D-5FEFC223C93E}" srcId="{5247A097-1458-4803-B24F-8B55AAFB092F}" destId="{EA0350CB-7ADF-4D48-A26F-9AD312A2436B}" srcOrd="0" destOrd="0" parTransId="{9438DF6D-0ECE-4299-AF99-30DC766AB93D}" sibTransId="{0F537A38-9311-4E90-BBFF-0850CD3AFA82}"/>
    <dgm:cxn modelId="{62E80CE1-D16F-4459-8964-0AC907F94EC1}" type="presOf" srcId="{9E8F1BA7-FAC4-4D9C-B7EA-C51548C897E7}" destId="{007E5944-422B-41D2-940A-75DCDDA36438}" srcOrd="0" destOrd="0" presId="urn:microsoft.com/office/officeart/2005/8/layout/hList1"/>
    <dgm:cxn modelId="{EDED50E6-B9E0-4CD9-B9A3-722B5FAFF97F}" srcId="{A66834AE-2365-4ACE-8DFF-3356D2C38FB7}" destId="{5247A097-1458-4803-B24F-8B55AAFB092F}" srcOrd="2" destOrd="0" parTransId="{C4ACCBFA-9031-4094-8371-0D77108C0DC3}" sibTransId="{2029A015-0244-4D7C-B499-5059EBE94525}"/>
    <dgm:cxn modelId="{393301E8-1999-409D-810A-CA1B7FB0DB0A}" type="presOf" srcId="{4E4E055B-DF8C-4405-997D-94CD4CFEFB76}" destId="{97B97557-FFA9-41C2-9EF0-5939011B236D}" srcOrd="0" destOrd="0" presId="urn:microsoft.com/office/officeart/2005/8/layout/hList1"/>
    <dgm:cxn modelId="{9D60C8E9-ED24-4B2F-B903-BFCB2CB24CDF}" type="presOf" srcId="{F92CA2D3-2D76-417E-9512-730760463F28}" destId="{14E84A41-C5C6-4122-8553-071A3916FE1A}" srcOrd="0" destOrd="1" presId="urn:microsoft.com/office/officeart/2005/8/layout/hList1"/>
    <dgm:cxn modelId="{582B6FEB-EF47-4F36-BDA0-0C5A4D3AE81F}" type="presOf" srcId="{A66834AE-2365-4ACE-8DFF-3356D2C38FB7}" destId="{273C2B9F-B100-4D13-B0D6-43458FE1927D}" srcOrd="0" destOrd="0" presId="urn:microsoft.com/office/officeart/2005/8/layout/hList1"/>
    <dgm:cxn modelId="{2B1A86ED-8BDF-48DD-88A8-295E5E742F0E}" type="presOf" srcId="{4DE4616E-5DD7-4927-BF1E-E54606694123}" destId="{EE745FCB-4B4E-47A7-811D-881BEBFF347B}" srcOrd="0" destOrd="0" presId="urn:microsoft.com/office/officeart/2005/8/layout/hList1"/>
    <dgm:cxn modelId="{5A5BEBFC-85A7-4930-BFEB-0F7AE93F45CF}" type="presOf" srcId="{C50F449C-8186-41D6-8505-9F46C8D0FF7D}" destId="{6F65A4A4-9538-4D06-84EC-AC9449388840}" srcOrd="0" destOrd="0" presId="urn:microsoft.com/office/officeart/2005/8/layout/hList1"/>
    <dgm:cxn modelId="{6CB17673-1E35-4FA4-A711-4246A1AAD072}" type="presParOf" srcId="{273C2B9F-B100-4D13-B0D6-43458FE1927D}" destId="{F5EDFF5D-5A35-4773-A372-CE659D50F2E6}" srcOrd="0" destOrd="0" presId="urn:microsoft.com/office/officeart/2005/8/layout/hList1"/>
    <dgm:cxn modelId="{7178DC71-BE13-48C1-AF08-C5029C682CE5}" type="presParOf" srcId="{F5EDFF5D-5A35-4773-A372-CE659D50F2E6}" destId="{007E5944-422B-41D2-940A-75DCDDA36438}" srcOrd="0" destOrd="0" presId="urn:microsoft.com/office/officeart/2005/8/layout/hList1"/>
    <dgm:cxn modelId="{98D043A2-B469-4D74-B91A-2234643A4DE8}" type="presParOf" srcId="{F5EDFF5D-5A35-4773-A372-CE659D50F2E6}" destId="{4699458D-5B7A-4670-8E8E-B38795E2734D}" srcOrd="1" destOrd="0" presId="urn:microsoft.com/office/officeart/2005/8/layout/hList1"/>
    <dgm:cxn modelId="{B68ABD78-990B-49F1-BDAC-9AE3B0D836A8}" type="presParOf" srcId="{273C2B9F-B100-4D13-B0D6-43458FE1927D}" destId="{A570D43A-0688-4A60-998F-8C4DA5399F6B}" srcOrd="1" destOrd="0" presId="urn:microsoft.com/office/officeart/2005/8/layout/hList1"/>
    <dgm:cxn modelId="{F3A1D04F-2DE8-47BA-A7E1-40C3274AAABA}" type="presParOf" srcId="{273C2B9F-B100-4D13-B0D6-43458FE1927D}" destId="{A18CB690-1270-4D5D-A6F5-90755788A778}" srcOrd="2" destOrd="0" presId="urn:microsoft.com/office/officeart/2005/8/layout/hList1"/>
    <dgm:cxn modelId="{DC73144C-0643-428D-A334-234B21D9860E}" type="presParOf" srcId="{A18CB690-1270-4D5D-A6F5-90755788A778}" destId="{EE745FCB-4B4E-47A7-811D-881BEBFF347B}" srcOrd="0" destOrd="0" presId="urn:microsoft.com/office/officeart/2005/8/layout/hList1"/>
    <dgm:cxn modelId="{9D3E95C3-DBC5-496C-8090-C2B42A8C3882}" type="presParOf" srcId="{A18CB690-1270-4D5D-A6F5-90755788A778}" destId="{14E84A41-C5C6-4122-8553-071A3916FE1A}" srcOrd="1" destOrd="0" presId="urn:microsoft.com/office/officeart/2005/8/layout/hList1"/>
    <dgm:cxn modelId="{E47ED127-5C83-4672-BE66-A880C660CC46}" type="presParOf" srcId="{273C2B9F-B100-4D13-B0D6-43458FE1927D}" destId="{0BF7EC37-A423-459A-9ADE-A2B5E1891E44}" srcOrd="3" destOrd="0" presId="urn:microsoft.com/office/officeart/2005/8/layout/hList1"/>
    <dgm:cxn modelId="{9589C7C3-607F-4FD2-8F8D-8FC5CC3534A7}" type="presParOf" srcId="{273C2B9F-B100-4D13-B0D6-43458FE1927D}" destId="{0F51C81B-9C1F-4312-A2AE-52962264E483}" srcOrd="4" destOrd="0" presId="urn:microsoft.com/office/officeart/2005/8/layout/hList1"/>
    <dgm:cxn modelId="{73F56516-BA44-40A4-A801-19E0492F488C}" type="presParOf" srcId="{0F51C81B-9C1F-4312-A2AE-52962264E483}" destId="{A2D20A84-F24A-4F67-9B2E-2913EEBAFB46}" srcOrd="0" destOrd="0" presId="urn:microsoft.com/office/officeart/2005/8/layout/hList1"/>
    <dgm:cxn modelId="{1E397910-7777-4DE7-B31C-F4C5E1A729E2}" type="presParOf" srcId="{0F51C81B-9C1F-4312-A2AE-52962264E483}" destId="{872C6207-27A9-414E-925C-9F316823F65A}" srcOrd="1" destOrd="0" presId="urn:microsoft.com/office/officeart/2005/8/layout/hList1"/>
    <dgm:cxn modelId="{9EA25A0D-7AB2-46BC-96F0-EA7BD08D5E13}" type="presParOf" srcId="{273C2B9F-B100-4D13-B0D6-43458FE1927D}" destId="{CADD6C5D-7B10-4CC1-9138-CE3E3FEACAB6}" srcOrd="5" destOrd="0" presId="urn:microsoft.com/office/officeart/2005/8/layout/hList1"/>
    <dgm:cxn modelId="{77490BAD-3D74-40A0-B50D-B640C3AC5195}" type="presParOf" srcId="{273C2B9F-B100-4D13-B0D6-43458FE1927D}" destId="{FD37510E-BED5-4DCF-82B9-59F8E579D397}" srcOrd="6" destOrd="0" presId="urn:microsoft.com/office/officeart/2005/8/layout/hList1"/>
    <dgm:cxn modelId="{150712FA-7CD5-4CCE-AD6A-2A9F13D27DF4}" type="presParOf" srcId="{FD37510E-BED5-4DCF-82B9-59F8E579D397}" destId="{A129E660-F2C4-4D10-BF77-F26352C29EB8}" srcOrd="0" destOrd="0" presId="urn:microsoft.com/office/officeart/2005/8/layout/hList1"/>
    <dgm:cxn modelId="{A22A9D7C-9AE6-4608-B453-F4D01DD97E46}" type="presParOf" srcId="{FD37510E-BED5-4DCF-82B9-59F8E579D397}" destId="{90DDF8D4-2488-4CD6-8124-3A662BFE23FB}" srcOrd="1" destOrd="0" presId="urn:microsoft.com/office/officeart/2005/8/layout/hList1"/>
    <dgm:cxn modelId="{57AA4EDA-F5E5-486E-A96F-4AFC48D44722}" type="presParOf" srcId="{273C2B9F-B100-4D13-B0D6-43458FE1927D}" destId="{8BB3A4FB-961C-4587-B6AE-06CCD19C2AD2}" srcOrd="7" destOrd="0" presId="urn:microsoft.com/office/officeart/2005/8/layout/hList1"/>
    <dgm:cxn modelId="{8A8D079D-81B9-4136-8467-6E70156462EE}" type="presParOf" srcId="{273C2B9F-B100-4D13-B0D6-43458FE1927D}" destId="{EDE0B1FE-F4A0-45A7-80B3-214EC07D40AF}" srcOrd="8" destOrd="0" presId="urn:microsoft.com/office/officeart/2005/8/layout/hList1"/>
    <dgm:cxn modelId="{70430751-D064-4CD7-A4EA-9E3F40ADA0F4}" type="presParOf" srcId="{EDE0B1FE-F4A0-45A7-80B3-214EC07D40AF}" destId="{08EC7363-3A91-4A8A-B235-D6EE533A64D5}" srcOrd="0" destOrd="0" presId="urn:microsoft.com/office/officeart/2005/8/layout/hList1"/>
    <dgm:cxn modelId="{4C886320-EF10-42F7-95E3-EB2B27C08A88}" type="presParOf" srcId="{EDE0B1FE-F4A0-45A7-80B3-214EC07D40AF}" destId="{6F65A4A4-9538-4D06-84EC-AC9449388840}" srcOrd="1" destOrd="0" presId="urn:microsoft.com/office/officeart/2005/8/layout/hList1"/>
    <dgm:cxn modelId="{78539D6D-2D9B-458F-AFBA-6BB366A194AE}" type="presParOf" srcId="{273C2B9F-B100-4D13-B0D6-43458FE1927D}" destId="{BE66B100-6CC3-48B6-98EC-20F8771188F3}" srcOrd="9" destOrd="0" presId="urn:microsoft.com/office/officeart/2005/8/layout/hList1"/>
    <dgm:cxn modelId="{DBCE3C4B-0C94-410F-936D-49701D1D3212}" type="presParOf" srcId="{273C2B9F-B100-4D13-B0D6-43458FE1927D}" destId="{571E22B4-589A-45B7-8C3E-AAACA6CBFF0C}" srcOrd="10" destOrd="0" presId="urn:microsoft.com/office/officeart/2005/8/layout/hList1"/>
    <dgm:cxn modelId="{DB22235B-2E37-4A2D-8B2A-D4B617843652}" type="presParOf" srcId="{571E22B4-589A-45B7-8C3E-AAACA6CBFF0C}" destId="{17836917-DDA8-44A4-810D-017962475709}" srcOrd="0" destOrd="0" presId="urn:microsoft.com/office/officeart/2005/8/layout/hList1"/>
    <dgm:cxn modelId="{DE07121E-B79D-4B86-B4B5-1F096EF1C1C9}" type="presParOf" srcId="{571E22B4-589A-45B7-8C3E-AAACA6CBFF0C}" destId="{97B97557-FFA9-41C2-9EF0-5939011B236D}"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E8881CA2-68C9-49DC-A4B1-16361150AFDD}"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8C4CB626-FB3D-464E-BAE4-61F6E922B36A}">
      <dgm:prSet phldrT="[Text]"/>
      <dgm:spPr/>
      <dgm:t>
        <a:bodyPr/>
        <a:lstStyle/>
        <a:p>
          <a:r>
            <a:rPr lang="en-US" dirty="0"/>
            <a:t>Connection</a:t>
          </a:r>
        </a:p>
      </dgm:t>
    </dgm:pt>
    <dgm:pt modelId="{88A0D28D-8B17-4670-A7AD-0FDEADFDA1C7}" type="parTrans" cxnId="{717B606A-D0C9-4EBB-B5C0-8D35413F13A8}">
      <dgm:prSet/>
      <dgm:spPr/>
      <dgm:t>
        <a:bodyPr/>
        <a:lstStyle/>
        <a:p>
          <a:endParaRPr lang="en-US"/>
        </a:p>
      </dgm:t>
    </dgm:pt>
    <dgm:pt modelId="{96AD6C30-26C1-4F5C-8576-6F19A9790F39}" type="sibTrans" cxnId="{717B606A-D0C9-4EBB-B5C0-8D35413F13A8}">
      <dgm:prSet/>
      <dgm:spPr/>
      <dgm:t>
        <a:bodyPr/>
        <a:lstStyle/>
        <a:p>
          <a:endParaRPr lang="en-US"/>
        </a:p>
      </dgm:t>
    </dgm:pt>
    <dgm:pt modelId="{0C81E06F-22E3-4345-9630-206A47CCF2C4}">
      <dgm:prSet phldrT="[Text]"/>
      <dgm:spPr/>
      <dgm:t>
        <a:bodyPr/>
        <a:lstStyle/>
        <a:p>
          <a:r>
            <a:rPr lang="en-US" dirty="0"/>
            <a:t>Wellness</a:t>
          </a:r>
        </a:p>
      </dgm:t>
    </dgm:pt>
    <dgm:pt modelId="{70806FA2-BBAC-4DC0-A09E-592D1F3D93EB}" type="parTrans" cxnId="{60C108C7-B11E-47D5-BBC4-906FA0B45601}">
      <dgm:prSet/>
      <dgm:spPr/>
      <dgm:t>
        <a:bodyPr/>
        <a:lstStyle/>
        <a:p>
          <a:endParaRPr lang="en-US"/>
        </a:p>
      </dgm:t>
    </dgm:pt>
    <dgm:pt modelId="{29138240-5973-4A3F-8E8E-A1866EE30ADA}" type="sibTrans" cxnId="{60C108C7-B11E-47D5-BBC4-906FA0B45601}">
      <dgm:prSet/>
      <dgm:spPr/>
      <dgm:t>
        <a:bodyPr/>
        <a:lstStyle/>
        <a:p>
          <a:endParaRPr lang="en-US"/>
        </a:p>
      </dgm:t>
    </dgm:pt>
    <dgm:pt modelId="{F5D04820-C283-4CD8-9A4E-09FA73812FC1}">
      <dgm:prSet phldrT="[Text]"/>
      <dgm:spPr/>
      <dgm:t>
        <a:bodyPr/>
        <a:lstStyle/>
        <a:p>
          <a:r>
            <a:rPr lang="en-US" dirty="0"/>
            <a:t>Healthy Thinking</a:t>
          </a:r>
        </a:p>
      </dgm:t>
    </dgm:pt>
    <dgm:pt modelId="{F36368A9-54BE-4F66-847A-57C72DA27BF8}" type="parTrans" cxnId="{A3EEF7AA-8456-468B-895F-84911EBE9A51}">
      <dgm:prSet/>
      <dgm:spPr/>
      <dgm:t>
        <a:bodyPr/>
        <a:lstStyle/>
        <a:p>
          <a:endParaRPr lang="en-US"/>
        </a:p>
      </dgm:t>
    </dgm:pt>
    <dgm:pt modelId="{ED4BA94D-8413-4EDD-9CAB-D125162D752B}" type="sibTrans" cxnId="{A3EEF7AA-8456-468B-895F-84911EBE9A51}">
      <dgm:prSet/>
      <dgm:spPr/>
      <dgm:t>
        <a:bodyPr/>
        <a:lstStyle/>
        <a:p>
          <a:endParaRPr lang="en-US"/>
        </a:p>
      </dgm:t>
    </dgm:pt>
    <dgm:pt modelId="{95559CB7-CF32-4B01-85FE-6C7E67ECEB2E}">
      <dgm:prSet phldrT="[Text]"/>
      <dgm:spPr/>
      <dgm:t>
        <a:bodyPr/>
        <a:lstStyle/>
        <a:p>
          <a:r>
            <a:rPr lang="en-US" dirty="0"/>
            <a:t>Meaning</a:t>
          </a:r>
        </a:p>
      </dgm:t>
    </dgm:pt>
    <dgm:pt modelId="{B4791041-E764-4D8F-BFA8-4F5EBE71C135}" type="parTrans" cxnId="{06561B1D-5063-4C39-9244-E3FFA7DEAA6D}">
      <dgm:prSet/>
      <dgm:spPr/>
      <dgm:t>
        <a:bodyPr/>
        <a:lstStyle/>
        <a:p>
          <a:endParaRPr lang="en-US"/>
        </a:p>
      </dgm:t>
    </dgm:pt>
    <dgm:pt modelId="{8EE9EB0D-354D-40D5-8B3D-EEEFB4D67884}" type="sibTrans" cxnId="{06561B1D-5063-4C39-9244-E3FFA7DEAA6D}">
      <dgm:prSet/>
      <dgm:spPr/>
      <dgm:t>
        <a:bodyPr/>
        <a:lstStyle/>
        <a:p>
          <a:endParaRPr lang="en-US"/>
        </a:p>
      </dgm:t>
    </dgm:pt>
    <dgm:pt modelId="{486FCD8A-BBCE-437B-8F57-1AE1ED7A6C4D}">
      <dgm:prSet phldrT="[Text]"/>
      <dgm:spPr/>
      <dgm:t>
        <a:bodyPr/>
        <a:lstStyle/>
        <a:p>
          <a:r>
            <a:rPr lang="en-US" dirty="0"/>
            <a:t>Reflect on purpose, self-discovery, help others, proactively make and work toward goals</a:t>
          </a:r>
        </a:p>
      </dgm:t>
    </dgm:pt>
    <dgm:pt modelId="{2B4238AE-1891-4D65-8E8D-4187C48DC7CC}" type="parTrans" cxnId="{C51C1F59-C6D0-4669-977F-6EA03B595931}">
      <dgm:prSet/>
      <dgm:spPr/>
      <dgm:t>
        <a:bodyPr/>
        <a:lstStyle/>
        <a:p>
          <a:endParaRPr lang="en-US"/>
        </a:p>
      </dgm:t>
    </dgm:pt>
    <dgm:pt modelId="{513178FE-4318-4AAA-9D63-9C6A932E02E1}" type="sibTrans" cxnId="{C51C1F59-C6D0-4669-977F-6EA03B595931}">
      <dgm:prSet/>
      <dgm:spPr/>
      <dgm:t>
        <a:bodyPr/>
        <a:lstStyle/>
        <a:p>
          <a:endParaRPr lang="en-US"/>
        </a:p>
      </dgm:t>
    </dgm:pt>
    <dgm:pt modelId="{FCB621A1-D1C8-4347-A138-038EF420FBD5}">
      <dgm:prSet phldrT="[Text]"/>
      <dgm:spPr/>
      <dgm:t>
        <a:bodyPr/>
        <a:lstStyle/>
        <a:p>
          <a:r>
            <a:rPr lang="en-US" dirty="0"/>
            <a:t>Learn from the past, accept change, zoom out from your perspective, optimistic outlook</a:t>
          </a:r>
        </a:p>
      </dgm:t>
    </dgm:pt>
    <dgm:pt modelId="{0E936350-7FE3-44BF-ADF8-DB6FC89C1514}" type="parTrans" cxnId="{55DA7EEA-9F50-46AF-B6E9-830E9FB1872B}">
      <dgm:prSet/>
      <dgm:spPr/>
      <dgm:t>
        <a:bodyPr/>
        <a:lstStyle/>
        <a:p>
          <a:endParaRPr lang="en-US"/>
        </a:p>
      </dgm:t>
    </dgm:pt>
    <dgm:pt modelId="{A196F5AD-8DF0-499A-B12C-7E417FF5FA7C}" type="sibTrans" cxnId="{55DA7EEA-9F50-46AF-B6E9-830E9FB1872B}">
      <dgm:prSet/>
      <dgm:spPr/>
      <dgm:t>
        <a:bodyPr/>
        <a:lstStyle/>
        <a:p>
          <a:endParaRPr lang="en-US"/>
        </a:p>
      </dgm:t>
    </dgm:pt>
    <dgm:pt modelId="{A51BED22-F415-44E8-AFED-0D4A460D310A}">
      <dgm:prSet phldrT="[Text]"/>
      <dgm:spPr/>
      <dgm:t>
        <a:bodyPr/>
        <a:lstStyle/>
        <a:p>
          <a:r>
            <a:rPr lang="en-US" dirty="0"/>
            <a:t>Care for the physical body, mindfulness, avoid negative coping skills</a:t>
          </a:r>
        </a:p>
      </dgm:t>
    </dgm:pt>
    <dgm:pt modelId="{38A857CC-326E-40AF-882F-7BF154BB52BB}" type="parTrans" cxnId="{70ADC4F4-5C31-473F-AC98-B4BB0BABB2A2}">
      <dgm:prSet/>
      <dgm:spPr/>
      <dgm:t>
        <a:bodyPr/>
        <a:lstStyle/>
        <a:p>
          <a:endParaRPr lang="en-US"/>
        </a:p>
      </dgm:t>
    </dgm:pt>
    <dgm:pt modelId="{5E8B2753-5D5A-4F43-9371-874879D7D0F2}" type="sibTrans" cxnId="{70ADC4F4-5C31-473F-AC98-B4BB0BABB2A2}">
      <dgm:prSet/>
      <dgm:spPr/>
      <dgm:t>
        <a:bodyPr/>
        <a:lstStyle/>
        <a:p>
          <a:endParaRPr lang="en-US"/>
        </a:p>
      </dgm:t>
    </dgm:pt>
    <dgm:pt modelId="{A318409B-B816-4A63-A019-35AC82E213F6}">
      <dgm:prSet phldrT="[Text]"/>
      <dgm:spPr/>
      <dgm:t>
        <a:bodyPr/>
        <a:lstStyle/>
        <a:p>
          <a:r>
            <a:rPr lang="en-US" dirty="0"/>
            <a:t>Prioritize relationships, join a group, accept help</a:t>
          </a:r>
        </a:p>
      </dgm:t>
    </dgm:pt>
    <dgm:pt modelId="{58FC83C4-BFC4-4000-AE4E-F326DB2A03AB}" type="parTrans" cxnId="{07CB3D61-44E3-4A85-955B-0CC8778755A1}">
      <dgm:prSet/>
      <dgm:spPr/>
      <dgm:t>
        <a:bodyPr/>
        <a:lstStyle/>
        <a:p>
          <a:endParaRPr lang="en-US"/>
        </a:p>
      </dgm:t>
    </dgm:pt>
    <dgm:pt modelId="{8846B619-1CC7-4BFF-8ECC-A65E04CD689B}" type="sibTrans" cxnId="{07CB3D61-44E3-4A85-955B-0CC8778755A1}">
      <dgm:prSet/>
      <dgm:spPr/>
      <dgm:t>
        <a:bodyPr/>
        <a:lstStyle/>
        <a:p>
          <a:endParaRPr lang="en-US"/>
        </a:p>
      </dgm:t>
    </dgm:pt>
    <dgm:pt modelId="{33A59F3A-25E5-43F2-B78A-81D23AC817D7}" type="pres">
      <dgm:prSet presAssocID="{E8881CA2-68C9-49DC-A4B1-16361150AFDD}" presName="Name0" presStyleCnt="0">
        <dgm:presLayoutVars>
          <dgm:dir/>
          <dgm:animLvl val="lvl"/>
          <dgm:resizeHandles val="exact"/>
        </dgm:presLayoutVars>
      </dgm:prSet>
      <dgm:spPr/>
    </dgm:pt>
    <dgm:pt modelId="{71F3B2C2-EE53-4D05-B86E-F64289AC9A89}" type="pres">
      <dgm:prSet presAssocID="{8C4CB626-FB3D-464E-BAE4-61F6E922B36A}" presName="linNode" presStyleCnt="0"/>
      <dgm:spPr/>
    </dgm:pt>
    <dgm:pt modelId="{9F522AD0-0CE9-4B6F-A9A3-DF43BDABD6E6}" type="pres">
      <dgm:prSet presAssocID="{8C4CB626-FB3D-464E-BAE4-61F6E922B36A}" presName="parentText" presStyleLbl="node1" presStyleIdx="0" presStyleCnt="4">
        <dgm:presLayoutVars>
          <dgm:chMax val="1"/>
          <dgm:bulletEnabled val="1"/>
        </dgm:presLayoutVars>
      </dgm:prSet>
      <dgm:spPr/>
    </dgm:pt>
    <dgm:pt modelId="{581C9AFD-DF7D-42E8-AC83-F4B854B4816F}" type="pres">
      <dgm:prSet presAssocID="{8C4CB626-FB3D-464E-BAE4-61F6E922B36A}" presName="descendantText" presStyleLbl="alignAccFollowNode1" presStyleIdx="0" presStyleCnt="4">
        <dgm:presLayoutVars>
          <dgm:bulletEnabled val="1"/>
        </dgm:presLayoutVars>
      </dgm:prSet>
      <dgm:spPr/>
    </dgm:pt>
    <dgm:pt modelId="{7D45D941-8214-4445-B509-4212342159E4}" type="pres">
      <dgm:prSet presAssocID="{96AD6C30-26C1-4F5C-8576-6F19A9790F39}" presName="sp" presStyleCnt="0"/>
      <dgm:spPr/>
    </dgm:pt>
    <dgm:pt modelId="{0697B3B9-7EE1-45C0-B82E-9B1D202072F0}" type="pres">
      <dgm:prSet presAssocID="{0C81E06F-22E3-4345-9630-206A47CCF2C4}" presName="linNode" presStyleCnt="0"/>
      <dgm:spPr/>
    </dgm:pt>
    <dgm:pt modelId="{4F889F8F-46A4-49DC-8DBF-DC4BAF16B2BB}" type="pres">
      <dgm:prSet presAssocID="{0C81E06F-22E3-4345-9630-206A47CCF2C4}" presName="parentText" presStyleLbl="node1" presStyleIdx="1" presStyleCnt="4">
        <dgm:presLayoutVars>
          <dgm:chMax val="1"/>
          <dgm:bulletEnabled val="1"/>
        </dgm:presLayoutVars>
      </dgm:prSet>
      <dgm:spPr/>
    </dgm:pt>
    <dgm:pt modelId="{777EE121-0B7D-4DE7-962E-C6FAEF2928F1}" type="pres">
      <dgm:prSet presAssocID="{0C81E06F-22E3-4345-9630-206A47CCF2C4}" presName="descendantText" presStyleLbl="alignAccFollowNode1" presStyleIdx="1" presStyleCnt="4">
        <dgm:presLayoutVars>
          <dgm:bulletEnabled val="1"/>
        </dgm:presLayoutVars>
      </dgm:prSet>
      <dgm:spPr/>
    </dgm:pt>
    <dgm:pt modelId="{89E757B9-B6B6-4265-96F1-B6C1EAD38044}" type="pres">
      <dgm:prSet presAssocID="{29138240-5973-4A3F-8E8E-A1866EE30ADA}" presName="sp" presStyleCnt="0"/>
      <dgm:spPr/>
    </dgm:pt>
    <dgm:pt modelId="{6A43646B-90BC-465C-88CB-9F68D2CBDA31}" type="pres">
      <dgm:prSet presAssocID="{F5D04820-C283-4CD8-9A4E-09FA73812FC1}" presName="linNode" presStyleCnt="0"/>
      <dgm:spPr/>
    </dgm:pt>
    <dgm:pt modelId="{30A79079-DC5F-46FC-BCDA-7F6AF513F01F}" type="pres">
      <dgm:prSet presAssocID="{F5D04820-C283-4CD8-9A4E-09FA73812FC1}" presName="parentText" presStyleLbl="node1" presStyleIdx="2" presStyleCnt="4">
        <dgm:presLayoutVars>
          <dgm:chMax val="1"/>
          <dgm:bulletEnabled val="1"/>
        </dgm:presLayoutVars>
      </dgm:prSet>
      <dgm:spPr/>
    </dgm:pt>
    <dgm:pt modelId="{23F217D1-93E0-4E0C-9119-EC04C9FFD83C}" type="pres">
      <dgm:prSet presAssocID="{F5D04820-C283-4CD8-9A4E-09FA73812FC1}" presName="descendantText" presStyleLbl="alignAccFollowNode1" presStyleIdx="2" presStyleCnt="4">
        <dgm:presLayoutVars>
          <dgm:bulletEnabled val="1"/>
        </dgm:presLayoutVars>
      </dgm:prSet>
      <dgm:spPr/>
    </dgm:pt>
    <dgm:pt modelId="{03D94B08-8736-4FC0-90D5-C028129EC82B}" type="pres">
      <dgm:prSet presAssocID="{ED4BA94D-8413-4EDD-9CAB-D125162D752B}" presName="sp" presStyleCnt="0"/>
      <dgm:spPr/>
    </dgm:pt>
    <dgm:pt modelId="{EAD0B011-EE88-41E0-B74D-0FD459AB14BD}" type="pres">
      <dgm:prSet presAssocID="{95559CB7-CF32-4B01-85FE-6C7E67ECEB2E}" presName="linNode" presStyleCnt="0"/>
      <dgm:spPr/>
    </dgm:pt>
    <dgm:pt modelId="{C21CC472-8BDA-46D8-904B-08E665671291}" type="pres">
      <dgm:prSet presAssocID="{95559CB7-CF32-4B01-85FE-6C7E67ECEB2E}" presName="parentText" presStyleLbl="node1" presStyleIdx="3" presStyleCnt="4">
        <dgm:presLayoutVars>
          <dgm:chMax val="1"/>
          <dgm:bulletEnabled val="1"/>
        </dgm:presLayoutVars>
      </dgm:prSet>
      <dgm:spPr/>
    </dgm:pt>
    <dgm:pt modelId="{469A0657-BF5C-4BE3-9769-F068D9D216E8}" type="pres">
      <dgm:prSet presAssocID="{95559CB7-CF32-4B01-85FE-6C7E67ECEB2E}" presName="descendantText" presStyleLbl="alignAccFollowNode1" presStyleIdx="3" presStyleCnt="4">
        <dgm:presLayoutVars>
          <dgm:bulletEnabled val="1"/>
        </dgm:presLayoutVars>
      </dgm:prSet>
      <dgm:spPr/>
    </dgm:pt>
  </dgm:ptLst>
  <dgm:cxnLst>
    <dgm:cxn modelId="{254AE201-8E96-4714-BE7D-6376CCEDC69E}" type="presOf" srcId="{E8881CA2-68C9-49DC-A4B1-16361150AFDD}" destId="{33A59F3A-25E5-43F2-B78A-81D23AC817D7}" srcOrd="0" destOrd="0" presId="urn:microsoft.com/office/officeart/2005/8/layout/vList5"/>
    <dgm:cxn modelId="{06561B1D-5063-4C39-9244-E3FFA7DEAA6D}" srcId="{E8881CA2-68C9-49DC-A4B1-16361150AFDD}" destId="{95559CB7-CF32-4B01-85FE-6C7E67ECEB2E}" srcOrd="3" destOrd="0" parTransId="{B4791041-E764-4D8F-BFA8-4F5EBE71C135}" sibTransId="{8EE9EB0D-354D-40D5-8B3D-EEEFB4D67884}"/>
    <dgm:cxn modelId="{07CB3D61-44E3-4A85-955B-0CC8778755A1}" srcId="{8C4CB626-FB3D-464E-BAE4-61F6E922B36A}" destId="{A318409B-B816-4A63-A019-35AC82E213F6}" srcOrd="0" destOrd="0" parTransId="{58FC83C4-BFC4-4000-AE4E-F326DB2A03AB}" sibTransId="{8846B619-1CC7-4BFF-8ECC-A65E04CD689B}"/>
    <dgm:cxn modelId="{717B606A-D0C9-4EBB-B5C0-8D35413F13A8}" srcId="{E8881CA2-68C9-49DC-A4B1-16361150AFDD}" destId="{8C4CB626-FB3D-464E-BAE4-61F6E922B36A}" srcOrd="0" destOrd="0" parTransId="{88A0D28D-8B17-4670-A7AD-0FDEADFDA1C7}" sibTransId="{96AD6C30-26C1-4F5C-8576-6F19A9790F39}"/>
    <dgm:cxn modelId="{C51C1F59-C6D0-4669-977F-6EA03B595931}" srcId="{95559CB7-CF32-4B01-85FE-6C7E67ECEB2E}" destId="{486FCD8A-BBCE-437B-8F57-1AE1ED7A6C4D}" srcOrd="0" destOrd="0" parTransId="{2B4238AE-1891-4D65-8E8D-4187C48DC7CC}" sibTransId="{513178FE-4318-4AAA-9D63-9C6A932E02E1}"/>
    <dgm:cxn modelId="{2CB1A985-C05A-4EB5-AEC4-4A347CD92AE0}" type="presOf" srcId="{486FCD8A-BBCE-437B-8F57-1AE1ED7A6C4D}" destId="{469A0657-BF5C-4BE3-9769-F068D9D216E8}" srcOrd="0" destOrd="0" presId="urn:microsoft.com/office/officeart/2005/8/layout/vList5"/>
    <dgm:cxn modelId="{82DB5687-D68D-4D01-A164-67CCCDD333A1}" type="presOf" srcId="{95559CB7-CF32-4B01-85FE-6C7E67ECEB2E}" destId="{C21CC472-8BDA-46D8-904B-08E665671291}" srcOrd="0" destOrd="0" presId="urn:microsoft.com/office/officeart/2005/8/layout/vList5"/>
    <dgm:cxn modelId="{D2768B9B-526E-4AED-9E9E-8D61679C7F0E}" type="presOf" srcId="{FCB621A1-D1C8-4347-A138-038EF420FBD5}" destId="{23F217D1-93E0-4E0C-9119-EC04C9FFD83C}" srcOrd="0" destOrd="0" presId="urn:microsoft.com/office/officeart/2005/8/layout/vList5"/>
    <dgm:cxn modelId="{4788059C-FE30-413E-ADF2-CAF7E4FD0A39}" type="presOf" srcId="{0C81E06F-22E3-4345-9630-206A47CCF2C4}" destId="{4F889F8F-46A4-49DC-8DBF-DC4BAF16B2BB}" srcOrd="0" destOrd="0" presId="urn:microsoft.com/office/officeart/2005/8/layout/vList5"/>
    <dgm:cxn modelId="{CECCF19C-4A0B-45BE-87A7-F5515DDA2693}" type="presOf" srcId="{A318409B-B816-4A63-A019-35AC82E213F6}" destId="{581C9AFD-DF7D-42E8-AC83-F4B854B4816F}" srcOrd="0" destOrd="0" presId="urn:microsoft.com/office/officeart/2005/8/layout/vList5"/>
    <dgm:cxn modelId="{A3EEF7AA-8456-468B-895F-84911EBE9A51}" srcId="{E8881CA2-68C9-49DC-A4B1-16361150AFDD}" destId="{F5D04820-C283-4CD8-9A4E-09FA73812FC1}" srcOrd="2" destOrd="0" parTransId="{F36368A9-54BE-4F66-847A-57C72DA27BF8}" sibTransId="{ED4BA94D-8413-4EDD-9CAB-D125162D752B}"/>
    <dgm:cxn modelId="{60C108C7-B11E-47D5-BBC4-906FA0B45601}" srcId="{E8881CA2-68C9-49DC-A4B1-16361150AFDD}" destId="{0C81E06F-22E3-4345-9630-206A47CCF2C4}" srcOrd="1" destOrd="0" parTransId="{70806FA2-BBAC-4DC0-A09E-592D1F3D93EB}" sibTransId="{29138240-5973-4A3F-8E8E-A1866EE30ADA}"/>
    <dgm:cxn modelId="{320CD0D7-508C-4831-B5B0-BA11EF0FE0E3}" type="presOf" srcId="{8C4CB626-FB3D-464E-BAE4-61F6E922B36A}" destId="{9F522AD0-0CE9-4B6F-A9A3-DF43BDABD6E6}" srcOrd="0" destOrd="0" presId="urn:microsoft.com/office/officeart/2005/8/layout/vList5"/>
    <dgm:cxn modelId="{4D0C7AD8-A4A5-45E9-8769-0F58DAFBD26C}" type="presOf" srcId="{F5D04820-C283-4CD8-9A4E-09FA73812FC1}" destId="{30A79079-DC5F-46FC-BCDA-7F6AF513F01F}" srcOrd="0" destOrd="0" presId="urn:microsoft.com/office/officeart/2005/8/layout/vList5"/>
    <dgm:cxn modelId="{55DA7EEA-9F50-46AF-B6E9-830E9FB1872B}" srcId="{F5D04820-C283-4CD8-9A4E-09FA73812FC1}" destId="{FCB621A1-D1C8-4347-A138-038EF420FBD5}" srcOrd="0" destOrd="0" parTransId="{0E936350-7FE3-44BF-ADF8-DB6FC89C1514}" sibTransId="{A196F5AD-8DF0-499A-B12C-7E417FF5FA7C}"/>
    <dgm:cxn modelId="{A3D70EF0-8B68-4D1F-B533-BCFB9E145B85}" type="presOf" srcId="{A51BED22-F415-44E8-AFED-0D4A460D310A}" destId="{777EE121-0B7D-4DE7-962E-C6FAEF2928F1}" srcOrd="0" destOrd="0" presId="urn:microsoft.com/office/officeart/2005/8/layout/vList5"/>
    <dgm:cxn modelId="{70ADC4F4-5C31-473F-AC98-B4BB0BABB2A2}" srcId="{0C81E06F-22E3-4345-9630-206A47CCF2C4}" destId="{A51BED22-F415-44E8-AFED-0D4A460D310A}" srcOrd="0" destOrd="0" parTransId="{38A857CC-326E-40AF-882F-7BF154BB52BB}" sibTransId="{5E8B2753-5D5A-4F43-9371-874879D7D0F2}"/>
    <dgm:cxn modelId="{3D7797A2-C0D6-4F4D-A6FD-8C69666FA19D}" type="presParOf" srcId="{33A59F3A-25E5-43F2-B78A-81D23AC817D7}" destId="{71F3B2C2-EE53-4D05-B86E-F64289AC9A89}" srcOrd="0" destOrd="0" presId="urn:microsoft.com/office/officeart/2005/8/layout/vList5"/>
    <dgm:cxn modelId="{756C0059-F6E8-4916-923A-44A700EE9062}" type="presParOf" srcId="{71F3B2C2-EE53-4D05-B86E-F64289AC9A89}" destId="{9F522AD0-0CE9-4B6F-A9A3-DF43BDABD6E6}" srcOrd="0" destOrd="0" presId="urn:microsoft.com/office/officeart/2005/8/layout/vList5"/>
    <dgm:cxn modelId="{3B141DD3-D2CB-44B0-9C2C-CDEFBB5E6036}" type="presParOf" srcId="{71F3B2C2-EE53-4D05-B86E-F64289AC9A89}" destId="{581C9AFD-DF7D-42E8-AC83-F4B854B4816F}" srcOrd="1" destOrd="0" presId="urn:microsoft.com/office/officeart/2005/8/layout/vList5"/>
    <dgm:cxn modelId="{98A79B62-E388-4635-8A06-3959A7A2E4D3}" type="presParOf" srcId="{33A59F3A-25E5-43F2-B78A-81D23AC817D7}" destId="{7D45D941-8214-4445-B509-4212342159E4}" srcOrd="1" destOrd="0" presId="urn:microsoft.com/office/officeart/2005/8/layout/vList5"/>
    <dgm:cxn modelId="{9EF5A2C9-09A4-469A-95B6-B3997BD98CFF}" type="presParOf" srcId="{33A59F3A-25E5-43F2-B78A-81D23AC817D7}" destId="{0697B3B9-7EE1-45C0-B82E-9B1D202072F0}" srcOrd="2" destOrd="0" presId="urn:microsoft.com/office/officeart/2005/8/layout/vList5"/>
    <dgm:cxn modelId="{715EB853-E1C8-4957-9BF5-89FC54E29A6B}" type="presParOf" srcId="{0697B3B9-7EE1-45C0-B82E-9B1D202072F0}" destId="{4F889F8F-46A4-49DC-8DBF-DC4BAF16B2BB}" srcOrd="0" destOrd="0" presId="urn:microsoft.com/office/officeart/2005/8/layout/vList5"/>
    <dgm:cxn modelId="{94319B3F-94ED-4F35-9631-E20F9E26C305}" type="presParOf" srcId="{0697B3B9-7EE1-45C0-B82E-9B1D202072F0}" destId="{777EE121-0B7D-4DE7-962E-C6FAEF2928F1}" srcOrd="1" destOrd="0" presId="urn:microsoft.com/office/officeart/2005/8/layout/vList5"/>
    <dgm:cxn modelId="{735C2631-4FF7-4F68-ADEA-2AF5029B85E6}" type="presParOf" srcId="{33A59F3A-25E5-43F2-B78A-81D23AC817D7}" destId="{89E757B9-B6B6-4265-96F1-B6C1EAD38044}" srcOrd="3" destOrd="0" presId="urn:microsoft.com/office/officeart/2005/8/layout/vList5"/>
    <dgm:cxn modelId="{9E5C4714-1623-437E-A4C6-815103F089F0}" type="presParOf" srcId="{33A59F3A-25E5-43F2-B78A-81D23AC817D7}" destId="{6A43646B-90BC-465C-88CB-9F68D2CBDA31}" srcOrd="4" destOrd="0" presId="urn:microsoft.com/office/officeart/2005/8/layout/vList5"/>
    <dgm:cxn modelId="{BBC7BF11-D37D-4C2B-8975-4681D10CFCD5}" type="presParOf" srcId="{6A43646B-90BC-465C-88CB-9F68D2CBDA31}" destId="{30A79079-DC5F-46FC-BCDA-7F6AF513F01F}" srcOrd="0" destOrd="0" presId="urn:microsoft.com/office/officeart/2005/8/layout/vList5"/>
    <dgm:cxn modelId="{821EAA49-8DF0-46A2-A6A6-74793CB8832A}" type="presParOf" srcId="{6A43646B-90BC-465C-88CB-9F68D2CBDA31}" destId="{23F217D1-93E0-4E0C-9119-EC04C9FFD83C}" srcOrd="1" destOrd="0" presId="urn:microsoft.com/office/officeart/2005/8/layout/vList5"/>
    <dgm:cxn modelId="{25E49444-6656-4F49-B586-0B8ED233440A}" type="presParOf" srcId="{33A59F3A-25E5-43F2-B78A-81D23AC817D7}" destId="{03D94B08-8736-4FC0-90D5-C028129EC82B}" srcOrd="5" destOrd="0" presId="urn:microsoft.com/office/officeart/2005/8/layout/vList5"/>
    <dgm:cxn modelId="{1F3AEC35-C9B2-4224-9748-E428882131C9}" type="presParOf" srcId="{33A59F3A-25E5-43F2-B78A-81D23AC817D7}" destId="{EAD0B011-EE88-41E0-B74D-0FD459AB14BD}" srcOrd="6" destOrd="0" presId="urn:microsoft.com/office/officeart/2005/8/layout/vList5"/>
    <dgm:cxn modelId="{38AC0CB1-1E37-4715-9CE5-6E36A62E9248}" type="presParOf" srcId="{EAD0B011-EE88-41E0-B74D-0FD459AB14BD}" destId="{C21CC472-8BDA-46D8-904B-08E665671291}" srcOrd="0" destOrd="0" presId="urn:microsoft.com/office/officeart/2005/8/layout/vList5"/>
    <dgm:cxn modelId="{64C9CF58-D13B-47B8-98FF-98F18FB5A940}" type="presParOf" srcId="{EAD0B011-EE88-41E0-B74D-0FD459AB14BD}" destId="{469A0657-BF5C-4BE3-9769-F068D9D216E8}"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52929-9DBA-47DE-A4EB-854E9637C68F}">
      <dsp:nvSpPr>
        <dsp:cNvPr id="0" name=""/>
        <dsp:cNvSpPr/>
      </dsp:nvSpPr>
      <dsp:spPr>
        <a:xfrm>
          <a:off x="2381" y="159014"/>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Car Accident</a:t>
          </a:r>
        </a:p>
      </dsp:txBody>
      <dsp:txXfrm>
        <a:off x="2381" y="159014"/>
        <a:ext cx="1889124" cy="1133475"/>
      </dsp:txXfrm>
    </dsp:sp>
    <dsp:sp modelId="{E5A9531C-A1DF-4817-BFE9-D2713F2C5FD1}">
      <dsp:nvSpPr>
        <dsp:cNvPr id="0" name=""/>
        <dsp:cNvSpPr/>
      </dsp:nvSpPr>
      <dsp:spPr>
        <a:xfrm>
          <a:off x="2080418" y="159014"/>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War</a:t>
          </a:r>
        </a:p>
      </dsp:txBody>
      <dsp:txXfrm>
        <a:off x="2080418" y="159014"/>
        <a:ext cx="1889124" cy="1133475"/>
      </dsp:txXfrm>
    </dsp:sp>
    <dsp:sp modelId="{3E70DA6B-6343-468E-A24A-3A966A437879}">
      <dsp:nvSpPr>
        <dsp:cNvPr id="0" name=""/>
        <dsp:cNvSpPr/>
      </dsp:nvSpPr>
      <dsp:spPr>
        <a:xfrm>
          <a:off x="4158456" y="159014"/>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Natural Disaster</a:t>
          </a:r>
        </a:p>
      </dsp:txBody>
      <dsp:txXfrm>
        <a:off x="4158456" y="159014"/>
        <a:ext cx="1889124" cy="1133475"/>
      </dsp:txXfrm>
    </dsp:sp>
    <dsp:sp modelId="{61A42EBA-0D6E-4AD7-AD2A-78EEA446DEA8}">
      <dsp:nvSpPr>
        <dsp:cNvPr id="0" name=""/>
        <dsp:cNvSpPr/>
      </dsp:nvSpPr>
      <dsp:spPr>
        <a:xfrm>
          <a:off x="6236493" y="159014"/>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Sexual Abuse</a:t>
          </a:r>
        </a:p>
      </dsp:txBody>
      <dsp:txXfrm>
        <a:off x="6236493" y="159014"/>
        <a:ext cx="1889124" cy="1133475"/>
      </dsp:txXfrm>
    </dsp:sp>
    <dsp:sp modelId="{4CA304E7-FBC9-45DA-908F-C5B795A4C739}">
      <dsp:nvSpPr>
        <dsp:cNvPr id="0" name=""/>
        <dsp:cNvSpPr/>
      </dsp:nvSpPr>
      <dsp:spPr>
        <a:xfrm>
          <a:off x="2381" y="1481402"/>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Arrest or Incarceration</a:t>
          </a:r>
        </a:p>
      </dsp:txBody>
      <dsp:txXfrm>
        <a:off x="2381" y="1481402"/>
        <a:ext cx="1889124" cy="1133475"/>
      </dsp:txXfrm>
    </dsp:sp>
    <dsp:sp modelId="{F24C4764-C8EE-4843-BA6E-E035C5FB602B}">
      <dsp:nvSpPr>
        <dsp:cNvPr id="0" name=""/>
        <dsp:cNvSpPr/>
      </dsp:nvSpPr>
      <dsp:spPr>
        <a:xfrm>
          <a:off x="2080418" y="1481402"/>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Terrorism</a:t>
          </a:r>
        </a:p>
      </dsp:txBody>
      <dsp:txXfrm>
        <a:off x="2080418" y="1481402"/>
        <a:ext cx="1889124" cy="1133475"/>
      </dsp:txXfrm>
    </dsp:sp>
    <dsp:sp modelId="{6DC655D1-08B9-4BC7-B157-913452A555E6}">
      <dsp:nvSpPr>
        <dsp:cNvPr id="0" name=""/>
        <dsp:cNvSpPr/>
      </dsp:nvSpPr>
      <dsp:spPr>
        <a:xfrm>
          <a:off x="4158456" y="1481402"/>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Race-based Trauma</a:t>
          </a:r>
        </a:p>
      </dsp:txBody>
      <dsp:txXfrm>
        <a:off x="4158456" y="1481402"/>
        <a:ext cx="1889124" cy="1133475"/>
      </dsp:txXfrm>
    </dsp:sp>
    <dsp:sp modelId="{D853C6D5-3C61-4F43-8016-5B5B0D22C573}">
      <dsp:nvSpPr>
        <dsp:cNvPr id="0" name=""/>
        <dsp:cNvSpPr/>
      </dsp:nvSpPr>
      <dsp:spPr>
        <a:xfrm>
          <a:off x="6236493" y="1481402"/>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Historical Trauma</a:t>
          </a:r>
        </a:p>
      </dsp:txBody>
      <dsp:txXfrm>
        <a:off x="6236493" y="1481402"/>
        <a:ext cx="1889124" cy="1133475"/>
      </dsp:txXfrm>
    </dsp:sp>
    <dsp:sp modelId="{A89EDFD4-3FEC-41A3-9938-9031FDED2779}">
      <dsp:nvSpPr>
        <dsp:cNvPr id="0" name=""/>
        <dsp:cNvSpPr/>
      </dsp:nvSpPr>
      <dsp:spPr>
        <a:xfrm>
          <a:off x="2381" y="2803789"/>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Human Trafficking</a:t>
          </a:r>
        </a:p>
      </dsp:txBody>
      <dsp:txXfrm>
        <a:off x="2381" y="2803789"/>
        <a:ext cx="1889124" cy="1133475"/>
      </dsp:txXfrm>
    </dsp:sp>
    <dsp:sp modelId="{B451E785-7CD4-4D9C-A7B5-1FF8A1C1B651}">
      <dsp:nvSpPr>
        <dsp:cNvPr id="0" name=""/>
        <dsp:cNvSpPr/>
      </dsp:nvSpPr>
      <dsp:spPr>
        <a:xfrm>
          <a:off x="2080418" y="2803789"/>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Neglect</a:t>
          </a:r>
        </a:p>
      </dsp:txBody>
      <dsp:txXfrm>
        <a:off x="2080418" y="2803789"/>
        <a:ext cx="1889124" cy="1133475"/>
      </dsp:txXfrm>
    </dsp:sp>
    <dsp:sp modelId="{A1A62369-C2AB-4022-B1EC-A28DA9C56413}">
      <dsp:nvSpPr>
        <dsp:cNvPr id="0" name=""/>
        <dsp:cNvSpPr/>
      </dsp:nvSpPr>
      <dsp:spPr>
        <a:xfrm>
          <a:off x="4158456" y="2803789"/>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Interpersonal Violence</a:t>
          </a:r>
        </a:p>
      </dsp:txBody>
      <dsp:txXfrm>
        <a:off x="4158456" y="2803789"/>
        <a:ext cx="1889124" cy="1133475"/>
      </dsp:txXfrm>
    </dsp:sp>
    <dsp:sp modelId="{8F434502-8330-4DAC-B891-62F63C41EDC9}">
      <dsp:nvSpPr>
        <dsp:cNvPr id="0" name=""/>
        <dsp:cNvSpPr/>
      </dsp:nvSpPr>
      <dsp:spPr>
        <a:xfrm>
          <a:off x="6236493" y="2803789"/>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Mass Shooting</a:t>
          </a:r>
        </a:p>
      </dsp:txBody>
      <dsp:txXfrm>
        <a:off x="6236493" y="2803789"/>
        <a:ext cx="1889124" cy="1133475"/>
      </dsp:txXfrm>
    </dsp:sp>
    <dsp:sp modelId="{83F789CB-F5F7-4533-92DB-6E01844C646D}">
      <dsp:nvSpPr>
        <dsp:cNvPr id="0" name=""/>
        <dsp:cNvSpPr/>
      </dsp:nvSpPr>
      <dsp:spPr>
        <a:xfrm>
          <a:off x="2381" y="4126177"/>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Emotional Abuse</a:t>
          </a:r>
        </a:p>
      </dsp:txBody>
      <dsp:txXfrm>
        <a:off x="2381" y="4126177"/>
        <a:ext cx="1889124" cy="1133475"/>
      </dsp:txXfrm>
    </dsp:sp>
    <dsp:sp modelId="{716576C7-739A-4DC5-84FB-FC6D9734BEBA}">
      <dsp:nvSpPr>
        <dsp:cNvPr id="0" name=""/>
        <dsp:cNvSpPr/>
      </dsp:nvSpPr>
      <dsp:spPr>
        <a:xfrm>
          <a:off x="2080418" y="4126177"/>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Bullying</a:t>
          </a:r>
        </a:p>
      </dsp:txBody>
      <dsp:txXfrm>
        <a:off x="2080418" y="4126177"/>
        <a:ext cx="1889124" cy="1133475"/>
      </dsp:txXfrm>
    </dsp:sp>
    <dsp:sp modelId="{9C476EE7-DCCD-44E1-B50E-253518AD3A9B}">
      <dsp:nvSpPr>
        <dsp:cNvPr id="0" name=""/>
        <dsp:cNvSpPr/>
      </dsp:nvSpPr>
      <dsp:spPr>
        <a:xfrm>
          <a:off x="4158456" y="4126177"/>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Intergenerational Trauma</a:t>
          </a:r>
        </a:p>
      </dsp:txBody>
      <dsp:txXfrm>
        <a:off x="4158456" y="4126177"/>
        <a:ext cx="1889124" cy="1133475"/>
      </dsp:txXfrm>
    </dsp:sp>
    <dsp:sp modelId="{B24B60B5-8F89-44D7-81A1-E0C9C3DE2F1E}">
      <dsp:nvSpPr>
        <dsp:cNvPr id="0" name=""/>
        <dsp:cNvSpPr/>
      </dsp:nvSpPr>
      <dsp:spPr>
        <a:xfrm>
          <a:off x="6236493" y="4126177"/>
          <a:ext cx="1889124" cy="113347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Physical Abuse</a:t>
          </a:r>
        </a:p>
      </dsp:txBody>
      <dsp:txXfrm>
        <a:off x="6236493" y="4126177"/>
        <a:ext cx="1889124" cy="11334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93990C-8109-4EA2-95E4-B3B8BA9A02A6}">
      <dsp:nvSpPr>
        <dsp:cNvPr id="0" name=""/>
        <dsp:cNvSpPr/>
      </dsp:nvSpPr>
      <dsp:spPr>
        <a:xfrm rot="5400000">
          <a:off x="5858493" y="-3005860"/>
          <a:ext cx="1397000" cy="7763262"/>
        </a:xfrm>
        <a:prstGeom prst="round2SameRect">
          <a:avLst/>
        </a:prstGeom>
        <a:solidFill>
          <a:schemeClr val="lt1">
            <a:alpha val="90000"/>
            <a:tint val="40000"/>
            <a:hueOff val="0"/>
            <a:satOff val="0"/>
            <a:lumOff val="0"/>
            <a:alphaOff val="0"/>
          </a:schemeClr>
        </a:solidFill>
        <a:ln w="1270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210" tIns="78105" rIns="156210" bIns="7810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The cumulative, multigenerational, collective experience of emotional and psychological injury in community and descendants.</a:t>
          </a:r>
        </a:p>
      </dsp:txBody>
      <dsp:txXfrm rot="-5400000">
        <a:off x="2675362" y="245467"/>
        <a:ext cx="7695066" cy="1260608"/>
      </dsp:txXfrm>
    </dsp:sp>
    <dsp:sp modelId="{FF58022C-549C-4975-B648-8B1BF96F6439}">
      <dsp:nvSpPr>
        <dsp:cNvPr id="0" name=""/>
        <dsp:cNvSpPr/>
      </dsp:nvSpPr>
      <dsp:spPr>
        <a:xfrm>
          <a:off x="137704" y="2645"/>
          <a:ext cx="2537657" cy="1746250"/>
        </a:xfrm>
        <a:prstGeom prst="roundRect">
          <a:avLst/>
        </a:prstGeom>
        <a:solidFill>
          <a:schemeClr val="accent5">
            <a:lumMod val="40000"/>
            <a:lumOff val="6000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Historical Trauma</a:t>
          </a:r>
        </a:p>
      </dsp:txBody>
      <dsp:txXfrm>
        <a:off x="222949" y="87890"/>
        <a:ext cx="2367167" cy="1575760"/>
      </dsp:txXfrm>
    </dsp:sp>
    <dsp:sp modelId="{D54C57C5-944A-43B2-AC28-9C2154858CEA}">
      <dsp:nvSpPr>
        <dsp:cNvPr id="0" name=""/>
        <dsp:cNvSpPr/>
      </dsp:nvSpPr>
      <dsp:spPr>
        <a:xfrm rot="5400000">
          <a:off x="5858574" y="-1197418"/>
          <a:ext cx="1397000" cy="7813504"/>
        </a:xfrm>
        <a:prstGeom prst="round2SameRect">
          <a:avLst/>
        </a:prstGeom>
        <a:solidFill>
          <a:schemeClr val="lt1">
            <a:alpha val="90000"/>
            <a:tint val="40000"/>
            <a:hueOff val="0"/>
            <a:satOff val="0"/>
            <a:lumOff val="0"/>
            <a:alphaOff val="0"/>
          </a:schemeClr>
        </a:solidFill>
        <a:ln w="1270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210" tIns="78105" rIns="156210" bIns="78105" numCol="1" spcCol="1270" anchor="ctr" anchorCtr="0">
          <a:noAutofit/>
        </a:bodyPr>
        <a:lstStyle/>
        <a:p>
          <a:pPr marL="171450" lvl="1" indent="-171450" algn="l" defTabSz="800100">
            <a:lnSpc>
              <a:spcPct val="90000"/>
            </a:lnSpc>
            <a:spcBef>
              <a:spcPct val="0"/>
            </a:spcBef>
            <a:spcAft>
              <a:spcPct val="15000"/>
            </a:spcAft>
            <a:buChar char="•"/>
          </a:pPr>
          <a:r>
            <a:rPr lang="en-US" sz="1800" i="0" kern="1200" noProof="0" dirty="0">
              <a:solidFill>
                <a:schemeClr val="tx1"/>
              </a:solidFill>
              <a:sym typeface="Calibri"/>
            </a:rPr>
            <a:t>T</a:t>
          </a:r>
          <a:r>
            <a:rPr lang="en-US" sz="1800" i="0" kern="1200" dirty="0">
              <a:solidFill>
                <a:schemeClr val="tx1"/>
              </a:solidFill>
            </a:rPr>
            <a:t>he transmission of trauma or its legacy, in the form of a psychological consequence of an injury or attack, poverty, and so forth, from the generation experiencing the trauma to subsequent generations. The transference of this effect is believed to be epigenetic</a:t>
          </a:r>
          <a:r>
            <a:rPr kumimoji="0" lang="en-US" sz="1800" b="0" i="0" u="none" strike="noStrike" kern="1200" cap="none" spc="0" normalizeH="0" baseline="0" noProof="0" dirty="0">
              <a:ln>
                <a:noFill/>
              </a:ln>
              <a:solidFill>
                <a:schemeClr val="tx1"/>
              </a:solidFill>
              <a:effectLst/>
              <a:uLnTx/>
              <a:uFillTx/>
              <a:ea typeface="Calibri"/>
              <a:cs typeface="Calibri"/>
              <a:sym typeface="Calibri"/>
            </a:rPr>
            <a:t>.</a:t>
          </a:r>
          <a:endParaRPr lang="en-US" sz="1800" i="0" kern="1200" dirty="0">
            <a:solidFill>
              <a:schemeClr val="tx1"/>
            </a:solidFill>
          </a:endParaRPr>
        </a:p>
      </dsp:txBody>
      <dsp:txXfrm rot="-5400000">
        <a:off x="2650322" y="2079030"/>
        <a:ext cx="7745308" cy="1260608"/>
      </dsp:txXfrm>
    </dsp:sp>
    <dsp:sp modelId="{47D6E817-880D-4A57-B588-E87E206192B4}">
      <dsp:nvSpPr>
        <dsp:cNvPr id="0" name=""/>
        <dsp:cNvSpPr/>
      </dsp:nvSpPr>
      <dsp:spPr>
        <a:xfrm>
          <a:off x="137704" y="1836208"/>
          <a:ext cx="2562735" cy="1746250"/>
        </a:xfrm>
        <a:prstGeom prst="roundRect">
          <a:avLst/>
        </a:prstGeom>
        <a:solidFill>
          <a:schemeClr val="accent5">
            <a:lumMod val="40000"/>
            <a:lumOff val="6000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Intergenerational Trauma</a:t>
          </a:r>
        </a:p>
      </dsp:txBody>
      <dsp:txXfrm>
        <a:off x="222949" y="1921453"/>
        <a:ext cx="2392245" cy="1575760"/>
      </dsp:txXfrm>
    </dsp:sp>
    <dsp:sp modelId="{8E2AEDDF-5FD2-41B3-B0F1-D69821B32156}">
      <dsp:nvSpPr>
        <dsp:cNvPr id="0" name=""/>
        <dsp:cNvSpPr/>
      </dsp:nvSpPr>
      <dsp:spPr>
        <a:xfrm rot="5400000">
          <a:off x="5905769" y="683317"/>
          <a:ext cx="1397000" cy="7719156"/>
        </a:xfrm>
        <a:prstGeom prst="round2SameRect">
          <a:avLst/>
        </a:prstGeom>
        <a:solidFill>
          <a:schemeClr val="lt1">
            <a:alpha val="90000"/>
            <a:tint val="40000"/>
            <a:hueOff val="0"/>
            <a:satOff val="0"/>
            <a:lumOff val="0"/>
            <a:alphaOff val="0"/>
          </a:schemeClr>
        </a:solidFill>
        <a:ln w="1270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Racial trauma, or race-based traumatic stress (RBTS), refers to the mental and emotional injury caused by encounters with racial bias and ethnic discrimination, racism, and </a:t>
          </a:r>
          <a:r>
            <a:rPr lang="en-US" sz="2200" kern="1200"/>
            <a:t>hate crimes</a:t>
          </a:r>
          <a:endParaRPr lang="en-US" sz="2200" kern="1200" dirty="0"/>
        </a:p>
      </dsp:txBody>
      <dsp:txXfrm rot="-5400000">
        <a:off x="2744691" y="3912591"/>
        <a:ext cx="7650960" cy="1260608"/>
      </dsp:txXfrm>
    </dsp:sp>
    <dsp:sp modelId="{C83EF591-563F-4F14-9116-E4ECE1572D47}">
      <dsp:nvSpPr>
        <dsp:cNvPr id="0" name=""/>
        <dsp:cNvSpPr/>
      </dsp:nvSpPr>
      <dsp:spPr>
        <a:xfrm>
          <a:off x="137704" y="3669771"/>
          <a:ext cx="2606986" cy="1746250"/>
        </a:xfrm>
        <a:prstGeom prst="roundRect">
          <a:avLst/>
        </a:prstGeom>
        <a:solidFill>
          <a:schemeClr val="accent5">
            <a:lumMod val="40000"/>
            <a:lumOff val="6000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Race-based Trauma</a:t>
          </a:r>
        </a:p>
      </dsp:txBody>
      <dsp:txXfrm>
        <a:off x="222949" y="3755016"/>
        <a:ext cx="2436496" cy="15757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97602-BEC1-41CD-9C57-3B5395098E1E}">
      <dsp:nvSpPr>
        <dsp:cNvPr id="0" name=""/>
        <dsp:cNvSpPr/>
      </dsp:nvSpPr>
      <dsp:spPr>
        <a:xfrm>
          <a:off x="0" y="0"/>
          <a:ext cx="9231517" cy="2600194"/>
        </a:xfrm>
        <a:prstGeom prst="roundRect">
          <a:avLst>
            <a:gd name="adj" fmla="val 10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49B4BF-5636-4042-BA60-13112C4FF160}">
      <dsp:nvSpPr>
        <dsp:cNvPr id="0" name=""/>
        <dsp:cNvSpPr/>
      </dsp:nvSpPr>
      <dsp:spPr>
        <a:xfrm>
          <a:off x="278363" y="346692"/>
          <a:ext cx="1942720" cy="1906809"/>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DD6885-FB13-46CF-BA18-C33DE167A532}">
      <dsp:nvSpPr>
        <dsp:cNvPr id="0" name=""/>
        <dsp:cNvSpPr/>
      </dsp:nvSpPr>
      <dsp:spPr>
        <a:xfrm rot="10800000">
          <a:off x="278363" y="2600194"/>
          <a:ext cx="1942720" cy="3178016"/>
        </a:xfrm>
        <a:prstGeom prst="round2SameRect">
          <a:avLst>
            <a:gd name="adj1" fmla="val 10500"/>
            <a:gd name="adj2" fmla="val 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l" defTabSz="1066800">
            <a:lnSpc>
              <a:spcPct val="90000"/>
            </a:lnSpc>
            <a:spcBef>
              <a:spcPct val="0"/>
            </a:spcBef>
            <a:spcAft>
              <a:spcPct val="35000"/>
            </a:spcAft>
            <a:buNone/>
          </a:pPr>
          <a:r>
            <a:rPr lang="en-US" sz="2400" b="1" kern="1200" dirty="0">
              <a:solidFill>
                <a:srgbClr val="0070C0"/>
              </a:solidFill>
            </a:rPr>
            <a:t>Physical</a:t>
          </a:r>
        </a:p>
        <a:p>
          <a:pPr marL="171450" lvl="1" indent="-171450" algn="l" defTabSz="800100">
            <a:lnSpc>
              <a:spcPct val="90000"/>
            </a:lnSpc>
            <a:spcBef>
              <a:spcPct val="0"/>
            </a:spcBef>
            <a:spcAft>
              <a:spcPct val="15000"/>
            </a:spcAft>
            <a:buChar char="•"/>
          </a:pPr>
          <a:r>
            <a:rPr lang="en-US" sz="1800" b="1" kern="1200" dirty="0">
              <a:solidFill>
                <a:srgbClr val="0070C0"/>
              </a:solidFill>
            </a:rPr>
            <a:t>Dizziness</a:t>
          </a:r>
        </a:p>
        <a:p>
          <a:pPr marL="171450" lvl="1" indent="-171450" algn="l" defTabSz="800100">
            <a:lnSpc>
              <a:spcPct val="90000"/>
            </a:lnSpc>
            <a:spcBef>
              <a:spcPct val="0"/>
            </a:spcBef>
            <a:spcAft>
              <a:spcPct val="15000"/>
            </a:spcAft>
            <a:buChar char="•"/>
          </a:pPr>
          <a:r>
            <a:rPr lang="en-US" sz="1800" b="1" kern="1200" dirty="0">
              <a:solidFill>
                <a:srgbClr val="0070C0"/>
              </a:solidFill>
            </a:rPr>
            <a:t>Nausea</a:t>
          </a:r>
        </a:p>
        <a:p>
          <a:pPr marL="171450" lvl="1" indent="-171450" algn="l" defTabSz="800100">
            <a:lnSpc>
              <a:spcPct val="90000"/>
            </a:lnSpc>
            <a:spcBef>
              <a:spcPct val="0"/>
            </a:spcBef>
            <a:spcAft>
              <a:spcPct val="15000"/>
            </a:spcAft>
            <a:buChar char="•"/>
          </a:pPr>
          <a:r>
            <a:rPr lang="en-US" sz="1800" b="1" kern="1200" dirty="0">
              <a:solidFill>
                <a:srgbClr val="0070C0"/>
              </a:solidFill>
            </a:rPr>
            <a:t>Rapid heartbeat</a:t>
          </a:r>
        </a:p>
        <a:p>
          <a:pPr marL="171450" lvl="1" indent="-171450" algn="l" defTabSz="800100">
            <a:lnSpc>
              <a:spcPct val="90000"/>
            </a:lnSpc>
            <a:spcBef>
              <a:spcPct val="0"/>
            </a:spcBef>
            <a:spcAft>
              <a:spcPct val="15000"/>
            </a:spcAft>
            <a:buChar char="•"/>
          </a:pPr>
          <a:r>
            <a:rPr lang="en-US" sz="1800" b="1" kern="1200" dirty="0">
              <a:solidFill>
                <a:srgbClr val="0070C0"/>
              </a:solidFill>
            </a:rPr>
            <a:t>Shortness of breath</a:t>
          </a:r>
        </a:p>
        <a:p>
          <a:pPr marL="171450" lvl="1" indent="-171450" algn="l" defTabSz="800100">
            <a:lnSpc>
              <a:spcPct val="90000"/>
            </a:lnSpc>
            <a:spcBef>
              <a:spcPct val="0"/>
            </a:spcBef>
            <a:spcAft>
              <a:spcPct val="15000"/>
            </a:spcAft>
            <a:buChar char="•"/>
          </a:pPr>
          <a:r>
            <a:rPr lang="en-US" sz="1800" b="1" kern="1200" dirty="0">
              <a:solidFill>
                <a:srgbClr val="0070C0"/>
              </a:solidFill>
            </a:rPr>
            <a:t>Sweating</a:t>
          </a:r>
        </a:p>
        <a:p>
          <a:pPr marL="171450" lvl="1" indent="-171450" algn="l" defTabSz="800100">
            <a:lnSpc>
              <a:spcPct val="90000"/>
            </a:lnSpc>
            <a:spcBef>
              <a:spcPct val="0"/>
            </a:spcBef>
            <a:spcAft>
              <a:spcPct val="15000"/>
            </a:spcAft>
            <a:buChar char="•"/>
          </a:pPr>
          <a:r>
            <a:rPr lang="en-US" sz="1800" b="1" kern="1200" dirty="0">
              <a:solidFill>
                <a:srgbClr val="0070C0"/>
              </a:solidFill>
            </a:rPr>
            <a:t>Body aches/pain</a:t>
          </a:r>
        </a:p>
      </dsp:txBody>
      <dsp:txXfrm rot="10800000">
        <a:off x="338108" y="2600194"/>
        <a:ext cx="1823230" cy="3118271"/>
      </dsp:txXfrm>
    </dsp:sp>
    <dsp:sp modelId="{43A51615-E6E3-40F2-8B45-435865C6649C}">
      <dsp:nvSpPr>
        <dsp:cNvPr id="0" name=""/>
        <dsp:cNvSpPr/>
      </dsp:nvSpPr>
      <dsp:spPr>
        <a:xfrm>
          <a:off x="2415355" y="346692"/>
          <a:ext cx="1942720" cy="1906809"/>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672FD6-CEFA-4CD3-B906-A80374FB5C6E}">
      <dsp:nvSpPr>
        <dsp:cNvPr id="0" name=""/>
        <dsp:cNvSpPr/>
      </dsp:nvSpPr>
      <dsp:spPr>
        <a:xfrm rot="10800000">
          <a:off x="2415355" y="2600194"/>
          <a:ext cx="1942720" cy="3178016"/>
        </a:xfrm>
        <a:prstGeom prst="round2SameRect">
          <a:avLst>
            <a:gd name="adj1" fmla="val 10500"/>
            <a:gd name="adj2" fmla="val 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l" defTabSz="1066800">
            <a:lnSpc>
              <a:spcPct val="90000"/>
            </a:lnSpc>
            <a:spcBef>
              <a:spcPct val="0"/>
            </a:spcBef>
            <a:spcAft>
              <a:spcPct val="35000"/>
            </a:spcAft>
            <a:buNone/>
          </a:pPr>
          <a:r>
            <a:rPr lang="en-US" sz="2400" b="1" kern="1200" dirty="0">
              <a:solidFill>
                <a:srgbClr val="7030A0"/>
              </a:solidFill>
            </a:rPr>
            <a:t>Emotional</a:t>
          </a:r>
        </a:p>
        <a:p>
          <a:pPr marL="171450" lvl="1" indent="-171450" algn="l" defTabSz="800100">
            <a:lnSpc>
              <a:spcPct val="90000"/>
            </a:lnSpc>
            <a:spcBef>
              <a:spcPct val="0"/>
            </a:spcBef>
            <a:spcAft>
              <a:spcPct val="15000"/>
            </a:spcAft>
            <a:buChar char="•"/>
          </a:pPr>
          <a:r>
            <a:rPr lang="en-US" sz="1800" b="1" kern="1200" dirty="0">
              <a:solidFill>
                <a:srgbClr val="7030A0"/>
              </a:solidFill>
            </a:rPr>
            <a:t>Loss of hope</a:t>
          </a:r>
        </a:p>
        <a:p>
          <a:pPr marL="171450" lvl="1" indent="-171450" algn="l" defTabSz="800100">
            <a:lnSpc>
              <a:spcPct val="90000"/>
            </a:lnSpc>
            <a:spcBef>
              <a:spcPct val="0"/>
            </a:spcBef>
            <a:spcAft>
              <a:spcPct val="15000"/>
            </a:spcAft>
            <a:buChar char="•"/>
          </a:pPr>
          <a:r>
            <a:rPr lang="en-US" sz="1800" b="1" kern="1200" dirty="0">
              <a:solidFill>
                <a:srgbClr val="7030A0"/>
              </a:solidFill>
            </a:rPr>
            <a:t>Anger</a:t>
          </a:r>
        </a:p>
        <a:p>
          <a:pPr marL="171450" lvl="1" indent="-171450" algn="l" defTabSz="800100">
            <a:lnSpc>
              <a:spcPct val="90000"/>
            </a:lnSpc>
            <a:spcBef>
              <a:spcPct val="0"/>
            </a:spcBef>
            <a:spcAft>
              <a:spcPct val="15000"/>
            </a:spcAft>
            <a:buChar char="•"/>
          </a:pPr>
          <a:r>
            <a:rPr lang="en-US" sz="1800" b="1" kern="1200" dirty="0">
              <a:solidFill>
                <a:srgbClr val="7030A0"/>
              </a:solidFill>
            </a:rPr>
            <a:t>Feeling out of control</a:t>
          </a:r>
        </a:p>
        <a:p>
          <a:pPr marL="171450" lvl="1" indent="-171450" algn="l" defTabSz="800100">
            <a:lnSpc>
              <a:spcPct val="90000"/>
            </a:lnSpc>
            <a:spcBef>
              <a:spcPct val="0"/>
            </a:spcBef>
            <a:spcAft>
              <a:spcPct val="15000"/>
            </a:spcAft>
            <a:buChar char="•"/>
          </a:pPr>
          <a:r>
            <a:rPr lang="en-US" sz="1800" b="1" kern="1200" dirty="0">
              <a:solidFill>
                <a:srgbClr val="7030A0"/>
              </a:solidFill>
            </a:rPr>
            <a:t>Guilt</a:t>
          </a:r>
        </a:p>
        <a:p>
          <a:pPr marL="171450" lvl="1" indent="-171450" algn="l" defTabSz="800100">
            <a:lnSpc>
              <a:spcPct val="90000"/>
            </a:lnSpc>
            <a:spcBef>
              <a:spcPct val="0"/>
            </a:spcBef>
            <a:spcAft>
              <a:spcPct val="15000"/>
            </a:spcAft>
            <a:buChar char="•"/>
          </a:pPr>
          <a:r>
            <a:rPr lang="en-US" sz="1800" b="1" kern="1200" dirty="0">
              <a:solidFill>
                <a:srgbClr val="7030A0"/>
              </a:solidFill>
            </a:rPr>
            <a:t>Depression</a:t>
          </a:r>
        </a:p>
        <a:p>
          <a:pPr marL="171450" lvl="1" indent="-171450" algn="l" defTabSz="800100">
            <a:lnSpc>
              <a:spcPct val="90000"/>
            </a:lnSpc>
            <a:spcBef>
              <a:spcPct val="0"/>
            </a:spcBef>
            <a:spcAft>
              <a:spcPct val="15000"/>
            </a:spcAft>
            <a:buChar char="•"/>
          </a:pPr>
          <a:r>
            <a:rPr lang="en-US" sz="1800" b="1" kern="1200" dirty="0">
              <a:solidFill>
                <a:srgbClr val="7030A0"/>
              </a:solidFill>
            </a:rPr>
            <a:t>Anxiety</a:t>
          </a:r>
        </a:p>
        <a:p>
          <a:pPr marL="171450" lvl="1" indent="-171450" algn="l" defTabSz="800100">
            <a:lnSpc>
              <a:spcPct val="90000"/>
            </a:lnSpc>
            <a:spcBef>
              <a:spcPct val="0"/>
            </a:spcBef>
            <a:spcAft>
              <a:spcPct val="15000"/>
            </a:spcAft>
            <a:buChar char="•"/>
          </a:pPr>
          <a:r>
            <a:rPr lang="en-US" sz="1800" b="1" kern="1200" dirty="0">
              <a:solidFill>
                <a:srgbClr val="7030A0"/>
              </a:solidFill>
            </a:rPr>
            <a:t>Loneliness</a:t>
          </a:r>
        </a:p>
      </dsp:txBody>
      <dsp:txXfrm rot="10800000">
        <a:off x="2475100" y="2600194"/>
        <a:ext cx="1823230" cy="3118271"/>
      </dsp:txXfrm>
    </dsp:sp>
    <dsp:sp modelId="{F7FA7666-8BD7-4AF1-ADB9-015C97FF7B8D}">
      <dsp:nvSpPr>
        <dsp:cNvPr id="0" name=""/>
        <dsp:cNvSpPr/>
      </dsp:nvSpPr>
      <dsp:spPr>
        <a:xfrm>
          <a:off x="4552348" y="346692"/>
          <a:ext cx="1942720" cy="1906809"/>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8DA96B-0F4E-4B98-A738-CC1F33EE54EB}">
      <dsp:nvSpPr>
        <dsp:cNvPr id="0" name=""/>
        <dsp:cNvSpPr/>
      </dsp:nvSpPr>
      <dsp:spPr>
        <a:xfrm rot="10800000">
          <a:off x="4552348" y="2600194"/>
          <a:ext cx="1942720" cy="3178016"/>
        </a:xfrm>
        <a:prstGeom prst="round2SameRect">
          <a:avLst>
            <a:gd name="adj1" fmla="val 10500"/>
            <a:gd name="adj2" fmla="val 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l" defTabSz="1066800">
            <a:lnSpc>
              <a:spcPct val="90000"/>
            </a:lnSpc>
            <a:spcBef>
              <a:spcPct val="0"/>
            </a:spcBef>
            <a:spcAft>
              <a:spcPct val="35000"/>
            </a:spcAft>
            <a:buNone/>
          </a:pPr>
          <a:r>
            <a:rPr lang="en-US" sz="2400" b="1" kern="1200" dirty="0">
              <a:solidFill>
                <a:srgbClr val="00B050"/>
              </a:solidFill>
            </a:rPr>
            <a:t>Mental</a:t>
          </a:r>
        </a:p>
        <a:p>
          <a:pPr marL="171450" lvl="1" indent="-171450" algn="l" defTabSz="755650">
            <a:lnSpc>
              <a:spcPct val="90000"/>
            </a:lnSpc>
            <a:spcBef>
              <a:spcPct val="0"/>
            </a:spcBef>
            <a:spcAft>
              <a:spcPct val="15000"/>
            </a:spcAft>
            <a:buChar char="•"/>
          </a:pPr>
          <a:r>
            <a:rPr lang="en-US" sz="1700" b="1" kern="1200" dirty="0">
              <a:solidFill>
                <a:srgbClr val="00B050"/>
              </a:solidFill>
            </a:rPr>
            <a:t>Loss of meaning</a:t>
          </a:r>
        </a:p>
        <a:p>
          <a:pPr marL="171450" lvl="1" indent="-171450" algn="l" defTabSz="755650">
            <a:lnSpc>
              <a:spcPct val="90000"/>
            </a:lnSpc>
            <a:spcBef>
              <a:spcPct val="0"/>
            </a:spcBef>
            <a:spcAft>
              <a:spcPct val="15000"/>
            </a:spcAft>
            <a:buChar char="•"/>
          </a:pPr>
          <a:r>
            <a:rPr lang="en-US" sz="1700" b="1" kern="1200" dirty="0">
              <a:solidFill>
                <a:srgbClr val="00B050"/>
              </a:solidFill>
            </a:rPr>
            <a:t>Dissociation</a:t>
          </a:r>
        </a:p>
        <a:p>
          <a:pPr marL="171450" lvl="1" indent="-171450" algn="l" defTabSz="755650">
            <a:lnSpc>
              <a:spcPct val="90000"/>
            </a:lnSpc>
            <a:spcBef>
              <a:spcPct val="0"/>
            </a:spcBef>
            <a:spcAft>
              <a:spcPct val="15000"/>
            </a:spcAft>
            <a:buChar char="•"/>
          </a:pPr>
          <a:r>
            <a:rPr lang="en-US" sz="1700" b="1" kern="1200" dirty="0">
              <a:solidFill>
                <a:srgbClr val="00B050"/>
              </a:solidFill>
            </a:rPr>
            <a:t>Perfectionism</a:t>
          </a:r>
        </a:p>
        <a:p>
          <a:pPr marL="171450" lvl="1" indent="-171450" algn="l" defTabSz="755650">
            <a:lnSpc>
              <a:spcPct val="90000"/>
            </a:lnSpc>
            <a:spcBef>
              <a:spcPct val="0"/>
            </a:spcBef>
            <a:spcAft>
              <a:spcPct val="15000"/>
            </a:spcAft>
            <a:buChar char="•"/>
          </a:pPr>
          <a:r>
            <a:rPr lang="en-US" sz="1700" b="1" kern="1200" dirty="0">
              <a:solidFill>
                <a:srgbClr val="00B050"/>
              </a:solidFill>
            </a:rPr>
            <a:t>Self-hatred, self-doubt, self-pity</a:t>
          </a:r>
        </a:p>
        <a:p>
          <a:pPr marL="171450" lvl="1" indent="-171450" algn="l" defTabSz="755650">
            <a:lnSpc>
              <a:spcPct val="90000"/>
            </a:lnSpc>
            <a:spcBef>
              <a:spcPct val="0"/>
            </a:spcBef>
            <a:spcAft>
              <a:spcPct val="15000"/>
            </a:spcAft>
            <a:buChar char="•"/>
          </a:pPr>
          <a:r>
            <a:rPr lang="en-US" sz="1700" b="1" kern="1200" dirty="0">
              <a:solidFill>
                <a:srgbClr val="00B050"/>
              </a:solidFill>
            </a:rPr>
            <a:t>Feeling flooded and overwhelmed</a:t>
          </a:r>
        </a:p>
      </dsp:txBody>
      <dsp:txXfrm rot="10800000">
        <a:off x="4612093" y="2600194"/>
        <a:ext cx="1823230" cy="3118271"/>
      </dsp:txXfrm>
    </dsp:sp>
    <dsp:sp modelId="{5FF1AD59-4CEB-4A89-AD93-5AC1FA04D3D5}">
      <dsp:nvSpPr>
        <dsp:cNvPr id="0" name=""/>
        <dsp:cNvSpPr/>
      </dsp:nvSpPr>
      <dsp:spPr>
        <a:xfrm>
          <a:off x="6849887" y="346692"/>
          <a:ext cx="1942720" cy="1906809"/>
        </a:xfrm>
        <a:prstGeom prst="roundRect">
          <a:avLst>
            <a:gd name="adj" fmla="val 1000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A7412C-448E-4AFD-B9A1-91803D84C245}">
      <dsp:nvSpPr>
        <dsp:cNvPr id="0" name=""/>
        <dsp:cNvSpPr/>
      </dsp:nvSpPr>
      <dsp:spPr>
        <a:xfrm rot="10800000">
          <a:off x="6689340" y="2600194"/>
          <a:ext cx="2263813" cy="3178016"/>
        </a:xfrm>
        <a:prstGeom prst="round2SameRect">
          <a:avLst>
            <a:gd name="adj1" fmla="val 10500"/>
            <a:gd name="adj2" fmla="val 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t" anchorCtr="0">
          <a:noAutofit/>
        </a:bodyPr>
        <a:lstStyle/>
        <a:p>
          <a:pPr marL="0" lvl="0" indent="0" algn="l" defTabSz="355600">
            <a:lnSpc>
              <a:spcPct val="90000"/>
            </a:lnSpc>
            <a:spcBef>
              <a:spcPct val="0"/>
            </a:spcBef>
            <a:spcAft>
              <a:spcPct val="35000"/>
            </a:spcAft>
            <a:buNone/>
          </a:pPr>
          <a:endParaRPr lang="en-US" sz="800" b="1" kern="1200" dirty="0">
            <a:solidFill>
              <a:srgbClr val="FF0000"/>
            </a:solidFill>
          </a:endParaRPr>
        </a:p>
        <a:p>
          <a:pPr marL="0" lvl="0" indent="0" algn="l" defTabSz="355600">
            <a:lnSpc>
              <a:spcPct val="90000"/>
            </a:lnSpc>
            <a:spcBef>
              <a:spcPct val="0"/>
            </a:spcBef>
            <a:spcAft>
              <a:spcPct val="35000"/>
            </a:spcAft>
            <a:buNone/>
          </a:pPr>
          <a:r>
            <a:rPr lang="en-US" sz="1900" b="1" kern="1200" dirty="0">
              <a:solidFill>
                <a:srgbClr val="FF0000"/>
              </a:solidFill>
            </a:rPr>
            <a:t>Social/Behavioral</a:t>
          </a:r>
        </a:p>
        <a:p>
          <a:pPr marL="171450" lvl="1" indent="-171450" algn="l" defTabSz="755650">
            <a:lnSpc>
              <a:spcPct val="90000"/>
            </a:lnSpc>
            <a:spcBef>
              <a:spcPct val="0"/>
            </a:spcBef>
            <a:spcAft>
              <a:spcPct val="15000"/>
            </a:spcAft>
            <a:buChar char="•"/>
          </a:pPr>
          <a:r>
            <a:rPr lang="en-US" sz="1700" b="1" kern="1200" dirty="0">
              <a:solidFill>
                <a:srgbClr val="FF0000"/>
              </a:solidFill>
            </a:rPr>
            <a:t>Isolation</a:t>
          </a:r>
        </a:p>
        <a:p>
          <a:pPr marL="171450" lvl="1" indent="-171450" algn="l" defTabSz="755650">
            <a:lnSpc>
              <a:spcPct val="90000"/>
            </a:lnSpc>
            <a:spcBef>
              <a:spcPct val="0"/>
            </a:spcBef>
            <a:spcAft>
              <a:spcPct val="15000"/>
            </a:spcAft>
            <a:buChar char="•"/>
          </a:pPr>
          <a:r>
            <a:rPr lang="en-US" sz="1700" b="1" kern="1200" dirty="0">
              <a:solidFill>
                <a:srgbClr val="FF0000"/>
              </a:solidFill>
            </a:rPr>
            <a:t>Irritable</a:t>
          </a:r>
        </a:p>
        <a:p>
          <a:pPr marL="171450" lvl="1" indent="-171450" algn="l" defTabSz="755650">
            <a:lnSpc>
              <a:spcPct val="90000"/>
            </a:lnSpc>
            <a:spcBef>
              <a:spcPct val="0"/>
            </a:spcBef>
            <a:spcAft>
              <a:spcPct val="15000"/>
            </a:spcAft>
            <a:buChar char="•"/>
          </a:pPr>
          <a:r>
            <a:rPr lang="en-US" sz="1700" b="1" kern="1200" dirty="0">
              <a:solidFill>
                <a:srgbClr val="FF0000"/>
              </a:solidFill>
            </a:rPr>
            <a:t>Avoidance</a:t>
          </a:r>
        </a:p>
        <a:p>
          <a:pPr marL="171450" lvl="1" indent="-171450" algn="l" defTabSz="755650">
            <a:lnSpc>
              <a:spcPct val="90000"/>
            </a:lnSpc>
            <a:spcBef>
              <a:spcPct val="0"/>
            </a:spcBef>
            <a:spcAft>
              <a:spcPct val="15000"/>
            </a:spcAft>
            <a:buChar char="•"/>
          </a:pPr>
          <a:r>
            <a:rPr lang="en-US" sz="1700" b="1" kern="1200" dirty="0">
              <a:solidFill>
                <a:srgbClr val="FF0000"/>
              </a:solidFill>
            </a:rPr>
            <a:t>Reliance on unhealthy coping (gambling, overspending, restricting or binging or purging food, substance use)</a:t>
          </a:r>
        </a:p>
      </dsp:txBody>
      <dsp:txXfrm rot="10800000">
        <a:off x="6758960" y="2600194"/>
        <a:ext cx="2124573" cy="31083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083659-928A-41E8-B722-903E7D8989F9}">
      <dsp:nvSpPr>
        <dsp:cNvPr id="0" name=""/>
        <dsp:cNvSpPr/>
      </dsp:nvSpPr>
      <dsp:spPr>
        <a:xfrm>
          <a:off x="1234558" y="1419225"/>
          <a:ext cx="9125618" cy="4070903"/>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E656AB-85BE-4D57-ADF9-D588B118F1C6}">
      <dsp:nvSpPr>
        <dsp:cNvPr id="0" name=""/>
        <dsp:cNvSpPr/>
      </dsp:nvSpPr>
      <dsp:spPr>
        <a:xfrm>
          <a:off x="1309833" y="1562036"/>
          <a:ext cx="4391384" cy="4313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ctr" defTabSz="977900">
            <a:lnSpc>
              <a:spcPct val="90000"/>
            </a:lnSpc>
            <a:spcBef>
              <a:spcPct val="0"/>
            </a:spcBef>
            <a:spcAft>
              <a:spcPct val="35000"/>
            </a:spcAft>
            <a:buNone/>
          </a:pPr>
          <a:r>
            <a:rPr lang="en-US" sz="2200" kern="1200" dirty="0"/>
            <a:t>A Peer Support Specialist is/does:</a:t>
          </a:r>
        </a:p>
        <a:p>
          <a:pPr marL="0" lvl="0" indent="0" algn="ctr" defTabSz="977900">
            <a:lnSpc>
              <a:spcPct val="90000"/>
            </a:lnSpc>
            <a:spcBef>
              <a:spcPct val="0"/>
            </a:spcBef>
            <a:spcAft>
              <a:spcPct val="35000"/>
            </a:spcAft>
            <a:buNone/>
          </a:pPr>
          <a:endParaRPr lang="en-US" sz="1100" kern="1200" dirty="0"/>
        </a:p>
        <a:p>
          <a:pPr marL="228600" lvl="1" indent="-228600" algn="l" defTabSz="977900">
            <a:lnSpc>
              <a:spcPct val="90000"/>
            </a:lnSpc>
            <a:spcBef>
              <a:spcPct val="0"/>
            </a:spcBef>
            <a:spcAft>
              <a:spcPct val="15000"/>
            </a:spcAft>
            <a:buChar char="•"/>
          </a:pPr>
          <a:r>
            <a:rPr lang="en-US" sz="2200" kern="1200" dirty="0"/>
            <a:t>A person in recovery</a:t>
          </a:r>
        </a:p>
        <a:p>
          <a:pPr marL="228600" lvl="1" indent="-228600" algn="l" defTabSz="977900">
            <a:lnSpc>
              <a:spcPct val="90000"/>
            </a:lnSpc>
            <a:spcBef>
              <a:spcPct val="0"/>
            </a:spcBef>
            <a:spcAft>
              <a:spcPct val="15000"/>
            </a:spcAft>
            <a:buChar char="•"/>
          </a:pPr>
          <a:r>
            <a:rPr lang="en-US" sz="2200" kern="1200" dirty="0"/>
            <a:t>Share lived experience</a:t>
          </a:r>
        </a:p>
        <a:p>
          <a:pPr marL="228600" lvl="1" indent="-228600" algn="l" defTabSz="977900">
            <a:lnSpc>
              <a:spcPct val="90000"/>
            </a:lnSpc>
            <a:spcBef>
              <a:spcPct val="0"/>
            </a:spcBef>
            <a:spcAft>
              <a:spcPct val="15000"/>
            </a:spcAft>
            <a:buChar char="•"/>
          </a:pPr>
          <a:r>
            <a:rPr lang="en-US" sz="2200" kern="1200" dirty="0"/>
            <a:t>Help to connect participants to resources</a:t>
          </a:r>
        </a:p>
        <a:p>
          <a:pPr marL="228600" lvl="1" indent="-228600" algn="l" defTabSz="977900">
            <a:lnSpc>
              <a:spcPct val="90000"/>
            </a:lnSpc>
            <a:spcBef>
              <a:spcPct val="0"/>
            </a:spcBef>
            <a:spcAft>
              <a:spcPct val="15000"/>
            </a:spcAft>
            <a:buChar char="•"/>
          </a:pPr>
          <a:r>
            <a:rPr lang="en-US" sz="2200" kern="1200" dirty="0"/>
            <a:t>Help participant identify goals</a:t>
          </a:r>
        </a:p>
        <a:p>
          <a:pPr marL="228600" lvl="1" indent="-228600" algn="l" defTabSz="977900">
            <a:lnSpc>
              <a:spcPct val="90000"/>
            </a:lnSpc>
            <a:spcBef>
              <a:spcPct val="0"/>
            </a:spcBef>
            <a:spcAft>
              <a:spcPct val="15000"/>
            </a:spcAft>
            <a:buChar char="•"/>
          </a:pPr>
          <a:r>
            <a:rPr lang="en-US" sz="2200" kern="1200" dirty="0"/>
            <a:t>A role model for recovery behaviors</a:t>
          </a:r>
        </a:p>
        <a:p>
          <a:pPr marL="228600" lvl="1" indent="-228600" algn="l" defTabSz="977900">
            <a:lnSpc>
              <a:spcPct val="90000"/>
            </a:lnSpc>
            <a:spcBef>
              <a:spcPct val="0"/>
            </a:spcBef>
            <a:spcAft>
              <a:spcPct val="15000"/>
            </a:spcAft>
            <a:buChar char="•"/>
          </a:pPr>
          <a:r>
            <a:rPr lang="en-US" sz="2200" kern="1200" dirty="0"/>
            <a:t>Encouraging, supportive, motivates through hope</a:t>
          </a:r>
        </a:p>
      </dsp:txBody>
      <dsp:txXfrm>
        <a:off x="1309833" y="1562036"/>
        <a:ext cx="4391384" cy="4313950"/>
      </dsp:txXfrm>
    </dsp:sp>
    <dsp:sp modelId="{76E22754-D0EE-4372-9DEE-A5AF6BE6CCE1}">
      <dsp:nvSpPr>
        <dsp:cNvPr id="0" name=""/>
        <dsp:cNvSpPr/>
      </dsp:nvSpPr>
      <dsp:spPr>
        <a:xfrm>
          <a:off x="5830999" y="1531019"/>
          <a:ext cx="4285583" cy="4313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ctr" defTabSz="977900">
            <a:lnSpc>
              <a:spcPct val="90000"/>
            </a:lnSpc>
            <a:spcBef>
              <a:spcPct val="0"/>
            </a:spcBef>
            <a:spcAft>
              <a:spcPct val="35000"/>
            </a:spcAft>
            <a:buNone/>
          </a:pPr>
          <a:r>
            <a:rPr lang="en-US" sz="2200" kern="1200" dirty="0"/>
            <a:t>A Peer Support Specialist is/does </a:t>
          </a:r>
          <a:r>
            <a:rPr lang="en-US" sz="2200" b="1" kern="1200" dirty="0">
              <a:solidFill>
                <a:srgbClr val="FF0000"/>
              </a:solidFill>
            </a:rPr>
            <a:t>NOT</a:t>
          </a:r>
          <a:r>
            <a:rPr lang="en-US" sz="2200" b="1" kern="1200" dirty="0">
              <a:solidFill>
                <a:schemeClr val="tx1"/>
              </a:solidFill>
            </a:rPr>
            <a:t>:</a:t>
          </a:r>
          <a:endParaRPr lang="en-US" sz="2200" kern="1200" dirty="0">
            <a:solidFill>
              <a:schemeClr val="tx1"/>
            </a:solidFill>
          </a:endParaRPr>
        </a:p>
        <a:p>
          <a:pPr marL="228600" lvl="1" indent="-228600" algn="l" defTabSz="977900">
            <a:lnSpc>
              <a:spcPct val="90000"/>
            </a:lnSpc>
            <a:spcBef>
              <a:spcPct val="0"/>
            </a:spcBef>
            <a:spcAft>
              <a:spcPct val="15000"/>
            </a:spcAft>
            <a:buChar char="•"/>
          </a:pPr>
          <a:r>
            <a:rPr lang="en-US" sz="2200" kern="1200" dirty="0">
              <a:solidFill>
                <a:schemeClr val="tx1"/>
              </a:solidFill>
            </a:rPr>
            <a:t>Doctor/Nurse</a:t>
          </a:r>
        </a:p>
        <a:p>
          <a:pPr marL="228600" lvl="1" indent="-228600" algn="l" defTabSz="977900">
            <a:lnSpc>
              <a:spcPct val="90000"/>
            </a:lnSpc>
            <a:spcBef>
              <a:spcPct val="0"/>
            </a:spcBef>
            <a:spcAft>
              <a:spcPct val="15000"/>
            </a:spcAft>
            <a:buChar char="•"/>
          </a:pPr>
          <a:r>
            <a:rPr lang="en-US" sz="2200" kern="1200" dirty="0">
              <a:solidFill>
                <a:schemeClr val="tx1"/>
              </a:solidFill>
            </a:rPr>
            <a:t>Counselor/Therapist</a:t>
          </a:r>
        </a:p>
        <a:p>
          <a:pPr marL="228600" lvl="1" indent="-228600" algn="l" defTabSz="977900">
            <a:lnSpc>
              <a:spcPct val="90000"/>
            </a:lnSpc>
            <a:spcBef>
              <a:spcPct val="0"/>
            </a:spcBef>
            <a:spcAft>
              <a:spcPct val="15000"/>
            </a:spcAft>
            <a:buChar char="•"/>
          </a:pPr>
          <a:r>
            <a:rPr lang="en-US" sz="2200" kern="1200" dirty="0">
              <a:solidFill>
                <a:schemeClr val="tx1"/>
              </a:solidFill>
            </a:rPr>
            <a:t>Lawyer</a:t>
          </a:r>
        </a:p>
        <a:p>
          <a:pPr marL="228600" lvl="1" indent="-228600" algn="l" defTabSz="977900">
            <a:lnSpc>
              <a:spcPct val="90000"/>
            </a:lnSpc>
            <a:spcBef>
              <a:spcPct val="0"/>
            </a:spcBef>
            <a:spcAft>
              <a:spcPct val="15000"/>
            </a:spcAft>
            <a:buChar char="•"/>
          </a:pPr>
          <a:r>
            <a:rPr lang="en-US" sz="2200" kern="1200" dirty="0">
              <a:solidFill>
                <a:schemeClr val="tx1"/>
              </a:solidFill>
            </a:rPr>
            <a:t>Priest/Clergy</a:t>
          </a:r>
        </a:p>
        <a:p>
          <a:pPr marL="228600" lvl="1" indent="-228600" algn="l" defTabSz="977900">
            <a:lnSpc>
              <a:spcPct val="90000"/>
            </a:lnSpc>
            <a:spcBef>
              <a:spcPct val="0"/>
            </a:spcBef>
            <a:spcAft>
              <a:spcPct val="15000"/>
            </a:spcAft>
            <a:buChar char="•"/>
          </a:pPr>
          <a:r>
            <a:rPr lang="en-US" sz="2200" kern="1200" dirty="0">
              <a:solidFill>
                <a:schemeClr val="tx1"/>
              </a:solidFill>
            </a:rPr>
            <a:t>Family Member</a:t>
          </a:r>
        </a:p>
        <a:p>
          <a:pPr marL="228600" lvl="1" indent="-228600" algn="l" defTabSz="977900">
            <a:lnSpc>
              <a:spcPct val="90000"/>
            </a:lnSpc>
            <a:spcBef>
              <a:spcPct val="0"/>
            </a:spcBef>
            <a:spcAft>
              <a:spcPct val="15000"/>
            </a:spcAft>
            <a:buChar char="•"/>
          </a:pPr>
          <a:r>
            <a:rPr lang="en-US" sz="2200" kern="1200" dirty="0">
              <a:solidFill>
                <a:schemeClr val="tx1"/>
              </a:solidFill>
            </a:rPr>
            <a:t>Diagnose, assess, treat, or see the person as a “case”</a:t>
          </a:r>
        </a:p>
        <a:p>
          <a:pPr marL="228600" lvl="1" indent="-228600" algn="l" defTabSz="977900">
            <a:lnSpc>
              <a:spcPct val="90000"/>
            </a:lnSpc>
            <a:spcBef>
              <a:spcPct val="0"/>
            </a:spcBef>
            <a:spcAft>
              <a:spcPct val="15000"/>
            </a:spcAft>
            <a:buChar char="•"/>
          </a:pPr>
          <a:r>
            <a:rPr lang="en-US" sz="2200" kern="1200" dirty="0">
              <a:solidFill>
                <a:schemeClr val="tx1"/>
              </a:solidFill>
            </a:rPr>
            <a:t>Give professional advice</a:t>
          </a:r>
        </a:p>
        <a:p>
          <a:pPr marL="228600" lvl="1" indent="-228600" algn="l" defTabSz="1066800">
            <a:lnSpc>
              <a:spcPct val="90000"/>
            </a:lnSpc>
            <a:spcBef>
              <a:spcPct val="0"/>
            </a:spcBef>
            <a:spcAft>
              <a:spcPct val="15000"/>
            </a:spcAft>
            <a:buChar char="•"/>
          </a:pPr>
          <a:endParaRPr lang="en-US" sz="2400" kern="1200" dirty="0">
            <a:solidFill>
              <a:schemeClr val="tx1"/>
            </a:solidFill>
          </a:endParaRPr>
        </a:p>
      </dsp:txBody>
      <dsp:txXfrm>
        <a:off x="5830999" y="1531019"/>
        <a:ext cx="4285583" cy="4313950"/>
      </dsp:txXfrm>
    </dsp:sp>
    <dsp:sp modelId="{FE47728E-B3D2-419A-BC2D-53012A5B0143}">
      <dsp:nvSpPr>
        <dsp:cNvPr id="0" name=""/>
        <dsp:cNvSpPr/>
      </dsp:nvSpPr>
      <dsp:spPr>
        <a:xfrm>
          <a:off x="330967" y="2935157"/>
          <a:ext cx="1053697" cy="987688"/>
        </a:xfrm>
        <a:prstGeom prst="plus">
          <a:avLst>
            <a:gd name="adj" fmla="val 32810"/>
          </a:avLst>
        </a:prstGeom>
        <a:solidFill>
          <a:srgbClr val="00B050"/>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E108D1-28D0-4D6D-BB9E-B27FCB3927F3}">
      <dsp:nvSpPr>
        <dsp:cNvPr id="0" name=""/>
        <dsp:cNvSpPr/>
      </dsp:nvSpPr>
      <dsp:spPr>
        <a:xfrm>
          <a:off x="10295749" y="3241999"/>
          <a:ext cx="984106" cy="384928"/>
        </a:xfrm>
        <a:prstGeom prst="rect">
          <a:avLst/>
        </a:prstGeom>
        <a:solidFill>
          <a:srgbClr val="FF0000"/>
        </a:solidFill>
        <a:ln w="127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BC9336-10A4-45C3-A646-E6EC5A739A6A}">
      <dsp:nvSpPr>
        <dsp:cNvPr id="0" name=""/>
        <dsp:cNvSpPr/>
      </dsp:nvSpPr>
      <dsp:spPr>
        <a:xfrm>
          <a:off x="5626767" y="1523540"/>
          <a:ext cx="22431" cy="3839731"/>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E5944-422B-41D2-940A-75DCDDA36438}">
      <dsp:nvSpPr>
        <dsp:cNvPr id="0" name=""/>
        <dsp:cNvSpPr/>
      </dsp:nvSpPr>
      <dsp:spPr>
        <a:xfrm>
          <a:off x="3314" y="3700"/>
          <a:ext cx="1761240" cy="704496"/>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Safety</a:t>
          </a:r>
        </a:p>
      </dsp:txBody>
      <dsp:txXfrm>
        <a:off x="3314" y="3700"/>
        <a:ext cx="1761240" cy="704496"/>
      </dsp:txXfrm>
    </dsp:sp>
    <dsp:sp modelId="{4699458D-5B7A-4670-8E8E-B38795E2734D}">
      <dsp:nvSpPr>
        <dsp:cNvPr id="0" name=""/>
        <dsp:cNvSpPr/>
      </dsp:nvSpPr>
      <dsp:spPr>
        <a:xfrm>
          <a:off x="3314" y="708196"/>
          <a:ext cx="1761240" cy="197640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Physical</a:t>
          </a:r>
        </a:p>
        <a:p>
          <a:pPr marL="171450" lvl="1" indent="-171450" algn="l" defTabSz="800100">
            <a:lnSpc>
              <a:spcPct val="90000"/>
            </a:lnSpc>
            <a:spcBef>
              <a:spcPct val="0"/>
            </a:spcBef>
            <a:spcAft>
              <a:spcPct val="15000"/>
            </a:spcAft>
            <a:buChar char="•"/>
          </a:pPr>
          <a:r>
            <a:rPr lang="en-US" sz="1800" kern="1200" dirty="0"/>
            <a:t>Psychological</a:t>
          </a:r>
        </a:p>
      </dsp:txBody>
      <dsp:txXfrm>
        <a:off x="3314" y="708196"/>
        <a:ext cx="1761240" cy="1976400"/>
      </dsp:txXfrm>
    </dsp:sp>
    <dsp:sp modelId="{EE745FCB-4B4E-47A7-811D-881BEBFF347B}">
      <dsp:nvSpPr>
        <dsp:cNvPr id="0" name=""/>
        <dsp:cNvSpPr/>
      </dsp:nvSpPr>
      <dsp:spPr>
        <a:xfrm>
          <a:off x="2011129" y="3700"/>
          <a:ext cx="1761240" cy="704496"/>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Trustworthiness &amp; Transparency</a:t>
          </a:r>
        </a:p>
      </dsp:txBody>
      <dsp:txXfrm>
        <a:off x="2011129" y="3700"/>
        <a:ext cx="1761240" cy="704496"/>
      </dsp:txXfrm>
    </dsp:sp>
    <dsp:sp modelId="{14E84A41-C5C6-4122-8553-071A3916FE1A}">
      <dsp:nvSpPr>
        <dsp:cNvPr id="0" name=""/>
        <dsp:cNvSpPr/>
      </dsp:nvSpPr>
      <dsp:spPr>
        <a:xfrm>
          <a:off x="2011129" y="708196"/>
          <a:ext cx="1761240" cy="197640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Relationships</a:t>
          </a:r>
        </a:p>
        <a:p>
          <a:pPr marL="171450" lvl="1" indent="-171450" algn="l" defTabSz="800100">
            <a:lnSpc>
              <a:spcPct val="90000"/>
            </a:lnSpc>
            <a:spcBef>
              <a:spcPct val="0"/>
            </a:spcBef>
            <a:spcAft>
              <a:spcPct val="15000"/>
            </a:spcAft>
            <a:buChar char="•"/>
          </a:pPr>
          <a:r>
            <a:rPr lang="en-US" sz="1800" kern="1200" dirty="0"/>
            <a:t>Operations</a:t>
          </a:r>
        </a:p>
        <a:p>
          <a:pPr marL="171450" lvl="1" indent="-171450" algn="l" defTabSz="800100">
            <a:lnSpc>
              <a:spcPct val="90000"/>
            </a:lnSpc>
            <a:spcBef>
              <a:spcPct val="0"/>
            </a:spcBef>
            <a:spcAft>
              <a:spcPct val="15000"/>
            </a:spcAft>
            <a:buChar char="•"/>
          </a:pPr>
          <a:r>
            <a:rPr lang="en-US" sz="1800" kern="1200" dirty="0"/>
            <a:t>Decisions</a:t>
          </a:r>
        </a:p>
      </dsp:txBody>
      <dsp:txXfrm>
        <a:off x="2011129" y="708196"/>
        <a:ext cx="1761240" cy="1976400"/>
      </dsp:txXfrm>
    </dsp:sp>
    <dsp:sp modelId="{A2D20A84-F24A-4F67-9B2E-2913EEBAFB46}">
      <dsp:nvSpPr>
        <dsp:cNvPr id="0" name=""/>
        <dsp:cNvSpPr/>
      </dsp:nvSpPr>
      <dsp:spPr>
        <a:xfrm>
          <a:off x="4018943" y="3700"/>
          <a:ext cx="1761240" cy="704496"/>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Peer Support</a:t>
          </a:r>
        </a:p>
      </dsp:txBody>
      <dsp:txXfrm>
        <a:off x="4018943" y="3700"/>
        <a:ext cx="1761240" cy="704496"/>
      </dsp:txXfrm>
    </dsp:sp>
    <dsp:sp modelId="{872C6207-27A9-414E-925C-9F316823F65A}">
      <dsp:nvSpPr>
        <dsp:cNvPr id="0" name=""/>
        <dsp:cNvSpPr/>
      </dsp:nvSpPr>
      <dsp:spPr>
        <a:xfrm>
          <a:off x="4018943" y="708196"/>
          <a:ext cx="1761240" cy="197640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Provides hope</a:t>
          </a:r>
        </a:p>
        <a:p>
          <a:pPr marL="171450" lvl="1" indent="-171450" algn="l" defTabSz="800100">
            <a:lnSpc>
              <a:spcPct val="90000"/>
            </a:lnSpc>
            <a:spcBef>
              <a:spcPct val="0"/>
            </a:spcBef>
            <a:spcAft>
              <a:spcPct val="15000"/>
            </a:spcAft>
            <a:buChar char="•"/>
          </a:pPr>
          <a:r>
            <a:rPr lang="en-US" sz="1800" kern="1200" dirty="0"/>
            <a:t>Promotes safety, trust, collaboration, and voice</a:t>
          </a:r>
        </a:p>
      </dsp:txBody>
      <dsp:txXfrm>
        <a:off x="4018943" y="708196"/>
        <a:ext cx="1761240" cy="1976400"/>
      </dsp:txXfrm>
    </dsp:sp>
    <dsp:sp modelId="{A129E660-F2C4-4D10-BF77-F26352C29EB8}">
      <dsp:nvSpPr>
        <dsp:cNvPr id="0" name=""/>
        <dsp:cNvSpPr/>
      </dsp:nvSpPr>
      <dsp:spPr>
        <a:xfrm>
          <a:off x="6026758" y="3700"/>
          <a:ext cx="1761240" cy="704496"/>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Collaboration &amp; Mutuality</a:t>
          </a:r>
        </a:p>
      </dsp:txBody>
      <dsp:txXfrm>
        <a:off x="6026758" y="3700"/>
        <a:ext cx="1761240" cy="704496"/>
      </dsp:txXfrm>
    </dsp:sp>
    <dsp:sp modelId="{90DDF8D4-2488-4CD6-8124-3A662BFE23FB}">
      <dsp:nvSpPr>
        <dsp:cNvPr id="0" name=""/>
        <dsp:cNvSpPr/>
      </dsp:nvSpPr>
      <dsp:spPr>
        <a:xfrm>
          <a:off x="6026758" y="708196"/>
          <a:ext cx="1761240" cy="197640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Levels power differentials</a:t>
          </a:r>
        </a:p>
        <a:p>
          <a:pPr marL="171450" lvl="1" indent="-171450" algn="l" defTabSz="800100">
            <a:lnSpc>
              <a:spcPct val="90000"/>
            </a:lnSpc>
            <a:spcBef>
              <a:spcPct val="0"/>
            </a:spcBef>
            <a:spcAft>
              <a:spcPct val="15000"/>
            </a:spcAft>
            <a:buChar char="•"/>
          </a:pPr>
          <a:r>
            <a:rPr lang="en-US" sz="1800" kern="1200" dirty="0"/>
            <a:t>Values all roles</a:t>
          </a:r>
        </a:p>
      </dsp:txBody>
      <dsp:txXfrm>
        <a:off x="6026758" y="708196"/>
        <a:ext cx="1761240" cy="1976400"/>
      </dsp:txXfrm>
    </dsp:sp>
    <dsp:sp modelId="{08EC7363-3A91-4A8A-B235-D6EE533A64D5}">
      <dsp:nvSpPr>
        <dsp:cNvPr id="0" name=""/>
        <dsp:cNvSpPr/>
      </dsp:nvSpPr>
      <dsp:spPr>
        <a:xfrm>
          <a:off x="8034572" y="3700"/>
          <a:ext cx="1761240" cy="704496"/>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Empowerment, Voice, &amp; Choice</a:t>
          </a:r>
        </a:p>
      </dsp:txBody>
      <dsp:txXfrm>
        <a:off x="8034572" y="3700"/>
        <a:ext cx="1761240" cy="704496"/>
      </dsp:txXfrm>
    </dsp:sp>
    <dsp:sp modelId="{6F65A4A4-9538-4D06-84EC-AC9449388840}">
      <dsp:nvSpPr>
        <dsp:cNvPr id="0" name=""/>
        <dsp:cNvSpPr/>
      </dsp:nvSpPr>
      <dsp:spPr>
        <a:xfrm>
          <a:off x="8034572" y="708196"/>
          <a:ext cx="1761240" cy="197640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Promotes resilience, healing, recovery</a:t>
          </a:r>
        </a:p>
      </dsp:txBody>
      <dsp:txXfrm>
        <a:off x="8034572" y="708196"/>
        <a:ext cx="1761240" cy="1976400"/>
      </dsp:txXfrm>
    </dsp:sp>
    <dsp:sp modelId="{17836917-DDA8-44A4-810D-017962475709}">
      <dsp:nvSpPr>
        <dsp:cNvPr id="0" name=""/>
        <dsp:cNvSpPr/>
      </dsp:nvSpPr>
      <dsp:spPr>
        <a:xfrm>
          <a:off x="10042387" y="3700"/>
          <a:ext cx="1761240" cy="704496"/>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Cultural, Historical, and Gender Issues</a:t>
          </a:r>
        </a:p>
      </dsp:txBody>
      <dsp:txXfrm>
        <a:off x="10042387" y="3700"/>
        <a:ext cx="1761240" cy="704496"/>
      </dsp:txXfrm>
    </dsp:sp>
    <dsp:sp modelId="{97B97557-FFA9-41C2-9EF0-5939011B236D}">
      <dsp:nvSpPr>
        <dsp:cNvPr id="0" name=""/>
        <dsp:cNvSpPr/>
      </dsp:nvSpPr>
      <dsp:spPr>
        <a:xfrm>
          <a:off x="10042387" y="708196"/>
          <a:ext cx="1761240" cy="197640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Counters stereotypes, bias, historic racism, and other power imbalances</a:t>
          </a:r>
        </a:p>
      </dsp:txBody>
      <dsp:txXfrm>
        <a:off x="10042387" y="708196"/>
        <a:ext cx="1761240" cy="19764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1C9AFD-DF7D-42E8-AC83-F4B854B4816F}">
      <dsp:nvSpPr>
        <dsp:cNvPr id="0" name=""/>
        <dsp:cNvSpPr/>
      </dsp:nvSpPr>
      <dsp:spPr>
        <a:xfrm rot="5400000">
          <a:off x="5005281" y="-1946050"/>
          <a:ext cx="1043516" cy="5201920"/>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Prioritize relationships, join a group, accept help</a:t>
          </a:r>
        </a:p>
      </dsp:txBody>
      <dsp:txXfrm rot="-5400000">
        <a:off x="2926079" y="184092"/>
        <a:ext cx="5150980" cy="941636"/>
      </dsp:txXfrm>
    </dsp:sp>
    <dsp:sp modelId="{9F522AD0-0CE9-4B6F-A9A3-DF43BDABD6E6}">
      <dsp:nvSpPr>
        <dsp:cNvPr id="0" name=""/>
        <dsp:cNvSpPr/>
      </dsp:nvSpPr>
      <dsp:spPr>
        <a:xfrm>
          <a:off x="0" y="2711"/>
          <a:ext cx="2926080" cy="130439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Connection</a:t>
          </a:r>
        </a:p>
      </dsp:txBody>
      <dsp:txXfrm>
        <a:off x="63675" y="66386"/>
        <a:ext cx="2798730" cy="1177045"/>
      </dsp:txXfrm>
    </dsp:sp>
    <dsp:sp modelId="{777EE121-0B7D-4DE7-962E-C6FAEF2928F1}">
      <dsp:nvSpPr>
        <dsp:cNvPr id="0" name=""/>
        <dsp:cNvSpPr/>
      </dsp:nvSpPr>
      <dsp:spPr>
        <a:xfrm rot="5400000">
          <a:off x="5005281" y="-576434"/>
          <a:ext cx="1043516" cy="5201920"/>
        </a:xfrm>
        <a:prstGeom prst="round2SameRect">
          <a:avLst/>
        </a:prstGeom>
        <a:solidFill>
          <a:schemeClr val="accent5">
            <a:tint val="40000"/>
            <a:alpha val="90000"/>
            <a:hueOff val="-2246587"/>
            <a:satOff val="-7611"/>
            <a:lumOff val="-976"/>
            <a:alphaOff val="0"/>
          </a:schemeClr>
        </a:solidFill>
        <a:ln w="12700" cap="flat" cmpd="sng" algn="ctr">
          <a:solidFill>
            <a:schemeClr val="accent5">
              <a:tint val="40000"/>
              <a:alpha val="90000"/>
              <a:hueOff val="-2246587"/>
              <a:satOff val="-7611"/>
              <a:lumOff val="-9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Care for the physical body, mindfulness, avoid negative coping skills</a:t>
          </a:r>
        </a:p>
      </dsp:txBody>
      <dsp:txXfrm rot="-5400000">
        <a:off x="2926079" y="1553708"/>
        <a:ext cx="5150980" cy="941636"/>
      </dsp:txXfrm>
    </dsp:sp>
    <dsp:sp modelId="{4F889F8F-46A4-49DC-8DBF-DC4BAF16B2BB}">
      <dsp:nvSpPr>
        <dsp:cNvPr id="0" name=""/>
        <dsp:cNvSpPr/>
      </dsp:nvSpPr>
      <dsp:spPr>
        <a:xfrm>
          <a:off x="0" y="1372327"/>
          <a:ext cx="2926080" cy="1304395"/>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Wellness</a:t>
          </a:r>
        </a:p>
      </dsp:txBody>
      <dsp:txXfrm>
        <a:off x="63675" y="1436002"/>
        <a:ext cx="2798730" cy="1177045"/>
      </dsp:txXfrm>
    </dsp:sp>
    <dsp:sp modelId="{23F217D1-93E0-4E0C-9119-EC04C9FFD83C}">
      <dsp:nvSpPr>
        <dsp:cNvPr id="0" name=""/>
        <dsp:cNvSpPr/>
      </dsp:nvSpPr>
      <dsp:spPr>
        <a:xfrm rot="5400000">
          <a:off x="5005281" y="793181"/>
          <a:ext cx="1043516" cy="5201920"/>
        </a:xfrm>
        <a:prstGeom prst="round2SameRect">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4493175"/>
              <a:satOff val="-15221"/>
              <a:lumOff val="-19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Learn from the past, accept change, zoom out from your perspective, optimistic outlook</a:t>
          </a:r>
        </a:p>
      </dsp:txBody>
      <dsp:txXfrm rot="-5400000">
        <a:off x="2926079" y="2923323"/>
        <a:ext cx="5150980" cy="941636"/>
      </dsp:txXfrm>
    </dsp:sp>
    <dsp:sp modelId="{30A79079-DC5F-46FC-BCDA-7F6AF513F01F}">
      <dsp:nvSpPr>
        <dsp:cNvPr id="0" name=""/>
        <dsp:cNvSpPr/>
      </dsp:nvSpPr>
      <dsp:spPr>
        <a:xfrm>
          <a:off x="0" y="2741943"/>
          <a:ext cx="2926080" cy="1304395"/>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Healthy Thinking</a:t>
          </a:r>
        </a:p>
      </dsp:txBody>
      <dsp:txXfrm>
        <a:off x="63675" y="2805618"/>
        <a:ext cx="2798730" cy="1177045"/>
      </dsp:txXfrm>
    </dsp:sp>
    <dsp:sp modelId="{469A0657-BF5C-4BE3-9769-F068D9D216E8}">
      <dsp:nvSpPr>
        <dsp:cNvPr id="0" name=""/>
        <dsp:cNvSpPr/>
      </dsp:nvSpPr>
      <dsp:spPr>
        <a:xfrm rot="5400000">
          <a:off x="5005281" y="2162797"/>
          <a:ext cx="1043516" cy="5201920"/>
        </a:xfrm>
        <a:prstGeom prst="round2Same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Reflect on purpose, self-discovery, help others, proactively make and work toward goals</a:t>
          </a:r>
        </a:p>
      </dsp:txBody>
      <dsp:txXfrm rot="-5400000">
        <a:off x="2926079" y="4292939"/>
        <a:ext cx="5150980" cy="941636"/>
      </dsp:txXfrm>
    </dsp:sp>
    <dsp:sp modelId="{C21CC472-8BDA-46D8-904B-08E665671291}">
      <dsp:nvSpPr>
        <dsp:cNvPr id="0" name=""/>
        <dsp:cNvSpPr/>
      </dsp:nvSpPr>
      <dsp:spPr>
        <a:xfrm>
          <a:off x="0" y="4111559"/>
          <a:ext cx="2926080" cy="130439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Meaning</a:t>
          </a:r>
        </a:p>
      </dsp:txBody>
      <dsp:txXfrm>
        <a:off x="63675" y="4175234"/>
        <a:ext cx="2798730" cy="117704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7BFAC0-6EBC-41C1-B205-20FD55F5B93F}" type="datetimeFigureOut">
              <a:rPr lang="en-US" smtClean="0"/>
              <a:t>9/28/2025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767034-AD80-4DAD-9C7B-161A8DA6B301}" type="slidenum">
              <a:rPr lang="en-US" smtClean="0"/>
              <a:t>‹#›</a:t>
            </a:fld>
            <a:endParaRPr lang="en-US"/>
          </a:p>
        </p:txBody>
      </p:sp>
    </p:spTree>
    <p:extLst>
      <p:ext uri="{BB962C8B-B14F-4D97-AF65-F5344CB8AC3E}">
        <p14:creationId xmlns:p14="http://schemas.microsoft.com/office/powerpoint/2010/main" val="3908242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schoolmentalhealth.org/media/som/microsites/ncsmh/documents/archives/CS-9.15_Trauma-Informed-Multi-Tiered-Systems-of-Support.pdf"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www.apa.org/topics/resilience/building-your-resilience"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url.us.m.mimecastprotect.com/s/PWhiC73BBRtQZY8c8fGsoZrcT?domain=uky.az1.qualtrics.com"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v8.2025</a:t>
            </a:r>
          </a:p>
        </p:txBody>
      </p:sp>
      <p:sp>
        <p:nvSpPr>
          <p:cNvPr id="4" name="Slide Number Placeholder 3"/>
          <p:cNvSpPr>
            <a:spLocks noGrp="1"/>
          </p:cNvSpPr>
          <p:nvPr>
            <p:ph type="sldNum" sz="quarter" idx="5"/>
          </p:nvPr>
        </p:nvSpPr>
        <p:spPr/>
        <p:txBody>
          <a:bodyPr/>
          <a:lstStyle/>
          <a:p>
            <a:fld id="{BF767034-AD80-4DAD-9C7B-161A8DA6B301}" type="slidenum">
              <a:rPr lang="en-US" smtClean="0"/>
              <a:t>1</a:t>
            </a:fld>
            <a:endParaRPr lang="en-US"/>
          </a:p>
        </p:txBody>
      </p:sp>
    </p:spTree>
    <p:extLst>
      <p:ext uri="{BB962C8B-B14F-4D97-AF65-F5344CB8AC3E}">
        <p14:creationId xmlns:p14="http://schemas.microsoft.com/office/powerpoint/2010/main" val="9065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029C3-5D17-E314-4F4F-91F9273063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782FDA-3BD2-8B6B-46FB-9FBE922E6B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E3EAB0-F5F3-B7AE-41C3-F75B0F9B8B1A}"/>
              </a:ext>
            </a:extLst>
          </p:cNvPr>
          <p:cNvSpPr>
            <a:spLocks noGrp="1"/>
          </p:cNvSpPr>
          <p:nvPr>
            <p:ph type="body" idx="1"/>
          </p:nvPr>
        </p:nvSpPr>
        <p:spPr/>
        <p:txBody>
          <a:bodyPr/>
          <a:lstStyle/>
          <a:p>
            <a:pPr marL="171450" indent="-171450">
              <a:buFont typeface="Arial" panose="020B0604020202020204" pitchFamily="34" charset="0"/>
              <a:buChar char="•"/>
            </a:pPr>
            <a:r>
              <a:rPr lang="en-US" dirty="0"/>
              <a:t>Substance Abuse and Mental Health Services Administration. (2024). 2023 Companion infographic report: Results from the 2021, 2022, and 2023 National Surveys on Drug Use and Health (SAMHSA Publication No. PEP24-07-020). Center for Behavioral Health Statistics and Quality, Substance Abuse and Mental Health Services Administration. https://www.samhsa.gov/data/report/2021-2022-2023-nsduh-infographic</a:t>
            </a:r>
          </a:p>
          <a:p>
            <a:pPr marL="171450" indent="-171450">
              <a:buFont typeface="Arial" panose="020B0604020202020204" pitchFamily="34" charset="0"/>
              <a:buChar char="•"/>
            </a:pPr>
            <a:endParaRPr lang="en-US" dirty="0"/>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E8E7E5C8-1C30-2E55-C30A-622B32D2F0A6}"/>
              </a:ext>
            </a:extLst>
          </p:cNvPr>
          <p:cNvSpPr>
            <a:spLocks noGrp="1"/>
          </p:cNvSpPr>
          <p:nvPr>
            <p:ph type="sldNum" sz="quarter" idx="5"/>
          </p:nvPr>
        </p:nvSpPr>
        <p:spPr/>
        <p:txBody>
          <a:bodyPr/>
          <a:lstStyle/>
          <a:p>
            <a:fld id="{7E30953A-BEBD-4772-A220-F61EA690D96A}" type="slidenum">
              <a:rPr lang="en-US" smtClean="0"/>
              <a:t>10</a:t>
            </a:fld>
            <a:endParaRPr lang="en-US"/>
          </a:p>
        </p:txBody>
      </p:sp>
    </p:spTree>
    <p:extLst>
      <p:ext uri="{BB962C8B-B14F-4D97-AF65-F5344CB8AC3E}">
        <p14:creationId xmlns:p14="http://schemas.microsoft.com/office/powerpoint/2010/main" val="2861174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1C512-51F7-1686-8171-8161484CDD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7DE5AB-801F-54C1-2E2C-B7989DA3D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33CF71-B7AC-F6D0-D4A4-18EE26E9DE0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latin typeface="Aptos Display" panose="020B0004020202020204" pitchFamily="34" charset="0"/>
              </a:rPr>
              <a:t>Pervasive: Extensive, common</a:t>
            </a:r>
            <a:endParaRPr lang="en-US" dirty="0"/>
          </a:p>
        </p:txBody>
      </p:sp>
      <p:sp>
        <p:nvSpPr>
          <p:cNvPr id="4" name="Slide Number Placeholder 3">
            <a:extLst>
              <a:ext uri="{FF2B5EF4-FFF2-40B4-BE49-F238E27FC236}">
                <a16:creationId xmlns:a16="http://schemas.microsoft.com/office/drawing/2014/main" id="{82654538-BF68-32D2-E2A4-9240399C1E8A}"/>
              </a:ext>
            </a:extLst>
          </p:cNvPr>
          <p:cNvSpPr>
            <a:spLocks noGrp="1"/>
          </p:cNvSpPr>
          <p:nvPr>
            <p:ph type="sldNum" sz="quarter" idx="5"/>
          </p:nvPr>
        </p:nvSpPr>
        <p:spPr/>
        <p:txBody>
          <a:bodyPr/>
          <a:lstStyle/>
          <a:p>
            <a:fld id="{7E30953A-BEBD-4772-A220-F61EA690D96A}" type="slidenum">
              <a:rPr lang="en-US" smtClean="0"/>
              <a:t>11</a:t>
            </a:fld>
            <a:endParaRPr lang="en-US"/>
          </a:p>
        </p:txBody>
      </p:sp>
    </p:spTree>
    <p:extLst>
      <p:ext uri="{BB962C8B-B14F-4D97-AF65-F5344CB8AC3E}">
        <p14:creationId xmlns:p14="http://schemas.microsoft.com/office/powerpoint/2010/main" val="8233099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37E91-BE52-109D-17B8-2F6224F14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3D3BFC-9EF9-7609-4C6A-7B8C4BD375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7D7049-7A45-8591-20E8-A3D5CFF877E9}"/>
              </a:ext>
            </a:extLst>
          </p:cNvPr>
          <p:cNvSpPr>
            <a:spLocks noGrp="1"/>
          </p:cNvSpPr>
          <p:nvPr>
            <p:ph type="body" idx="1"/>
          </p:nvPr>
        </p:nvSpPr>
        <p:spPr/>
        <p:txBody>
          <a:bodyPr/>
          <a:lstStyle/>
          <a:p>
            <a:r>
              <a:rPr lang="en-US" dirty="0"/>
              <a:t>Before we discuss trauma-informed approaches, let’s make sure we are on the same page and understand what we mean by trauma.</a:t>
            </a:r>
          </a:p>
          <a:p>
            <a:endParaRPr lang="en-US" dirty="0"/>
          </a:p>
          <a:p>
            <a:r>
              <a:rPr lang="en-US" dirty="0"/>
              <a:t>Event = Something happened</a:t>
            </a:r>
          </a:p>
          <a:p>
            <a:r>
              <a:rPr lang="en-US" dirty="0"/>
              <a:t>Experience = The perception of the event, how you became aware through your senses that something was happening</a:t>
            </a:r>
          </a:p>
          <a:p>
            <a:r>
              <a:rPr lang="en-US" dirty="0"/>
              <a:t>Effect = What happened as a result</a:t>
            </a:r>
          </a:p>
        </p:txBody>
      </p:sp>
      <p:sp>
        <p:nvSpPr>
          <p:cNvPr id="4" name="Slide Number Placeholder 3">
            <a:extLst>
              <a:ext uri="{FF2B5EF4-FFF2-40B4-BE49-F238E27FC236}">
                <a16:creationId xmlns:a16="http://schemas.microsoft.com/office/drawing/2014/main" id="{560905CC-8F61-474B-494B-D7E5F8534CBD}"/>
              </a:ext>
            </a:extLst>
          </p:cNvPr>
          <p:cNvSpPr>
            <a:spLocks noGrp="1"/>
          </p:cNvSpPr>
          <p:nvPr>
            <p:ph type="sldNum" sz="quarter" idx="5"/>
          </p:nvPr>
        </p:nvSpPr>
        <p:spPr/>
        <p:txBody>
          <a:bodyPr/>
          <a:lstStyle/>
          <a:p>
            <a:fld id="{7E30953A-BEBD-4772-A220-F61EA690D96A}" type="slidenum">
              <a:rPr lang="en-US" smtClean="0"/>
              <a:t>12</a:t>
            </a:fld>
            <a:endParaRPr lang="en-US"/>
          </a:p>
        </p:txBody>
      </p:sp>
    </p:spTree>
    <p:extLst>
      <p:ext uri="{BB962C8B-B14F-4D97-AF65-F5344CB8AC3E}">
        <p14:creationId xmlns:p14="http://schemas.microsoft.com/office/powerpoint/2010/main" val="2742061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7ADDE-0B34-731A-4BFE-D413005B5F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E03F7D-1D88-0237-ACB0-501876E573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51F9E-18A7-12BC-36DD-6B22A2B6032F}"/>
              </a:ext>
            </a:extLst>
          </p:cNvPr>
          <p:cNvSpPr>
            <a:spLocks noGrp="1"/>
          </p:cNvSpPr>
          <p:nvPr>
            <p:ph type="body" idx="1"/>
          </p:nvPr>
        </p:nvSpPr>
        <p:spPr/>
        <p:txBody>
          <a:bodyPr/>
          <a:lstStyle/>
          <a:p>
            <a:r>
              <a:rPr lang="en-US" dirty="0"/>
              <a:t>Event = Something happened</a:t>
            </a:r>
          </a:p>
          <a:p>
            <a:r>
              <a:rPr lang="en-US" dirty="0"/>
              <a:t>Experience = The perception of the event, how you became aware through your senses that something was happening</a:t>
            </a:r>
          </a:p>
          <a:p>
            <a:r>
              <a:rPr lang="en-US" dirty="0"/>
              <a:t>Effect = What happened as a result</a:t>
            </a:r>
          </a:p>
          <a:p>
            <a:endParaRPr lang="en-US" dirty="0"/>
          </a:p>
          <a:p>
            <a:endParaRPr lang="en-US" dirty="0"/>
          </a:p>
          <a:p>
            <a:r>
              <a:rPr lang="en-US" dirty="0"/>
              <a:t>Brook’s example:</a:t>
            </a:r>
          </a:p>
          <a:p>
            <a:r>
              <a:rPr lang="en-US" dirty="0"/>
              <a:t>Event: A tornado appeared in the field next to the highway while driving on a cross-country trip</a:t>
            </a:r>
          </a:p>
          <a:p>
            <a:r>
              <a:rPr lang="en-US" dirty="0"/>
              <a:t>Experience: Threat to life</a:t>
            </a:r>
          </a:p>
          <a:p>
            <a:r>
              <a:rPr lang="en-US" dirty="0"/>
              <a:t>Effect: Afraid of wind and storms, even if tornado conditions are not forecasted</a:t>
            </a:r>
          </a:p>
        </p:txBody>
      </p:sp>
      <p:sp>
        <p:nvSpPr>
          <p:cNvPr id="4" name="Slide Number Placeholder 3">
            <a:extLst>
              <a:ext uri="{FF2B5EF4-FFF2-40B4-BE49-F238E27FC236}">
                <a16:creationId xmlns:a16="http://schemas.microsoft.com/office/drawing/2014/main" id="{8D20BDFB-2FEC-D4FC-B1C3-2C946F54A05A}"/>
              </a:ext>
            </a:extLst>
          </p:cNvPr>
          <p:cNvSpPr>
            <a:spLocks noGrp="1"/>
          </p:cNvSpPr>
          <p:nvPr>
            <p:ph type="sldNum" sz="quarter" idx="5"/>
          </p:nvPr>
        </p:nvSpPr>
        <p:spPr/>
        <p:txBody>
          <a:bodyPr/>
          <a:lstStyle/>
          <a:p>
            <a:fld id="{7E30953A-BEBD-4772-A220-F61EA690D96A}" type="slidenum">
              <a:rPr lang="en-US" smtClean="0"/>
              <a:t>13</a:t>
            </a:fld>
            <a:endParaRPr lang="en-US"/>
          </a:p>
        </p:txBody>
      </p:sp>
    </p:spTree>
    <p:extLst>
      <p:ext uri="{BB962C8B-B14F-4D97-AF65-F5344CB8AC3E}">
        <p14:creationId xmlns:p14="http://schemas.microsoft.com/office/powerpoint/2010/main" val="259582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62423-581A-66A3-6DEF-EAB5F45C4F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1E7CED-7044-4B11-7B5B-0DFE086D5C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008435-424E-D761-2FE0-DCDF9F5885A2}"/>
              </a:ext>
            </a:extLst>
          </p:cNvPr>
          <p:cNvSpPr>
            <a:spLocks noGrp="1"/>
          </p:cNvSpPr>
          <p:nvPr>
            <p:ph type="body" idx="1"/>
          </p:nvPr>
        </p:nvSpPr>
        <p:spPr/>
        <p:txBody>
          <a:bodyPr/>
          <a:lstStyle/>
          <a:p>
            <a:r>
              <a:rPr lang="en-US" dirty="0">
                <a:solidFill>
                  <a:prstClr val="black"/>
                </a:solidFill>
                <a:latin typeface="Aptos Display" panose="020B0004020202020204" pitchFamily="34" charset="0"/>
              </a:rPr>
              <a:t>Event can be a single occurrence or repeatedly over time.</a:t>
            </a:r>
          </a:p>
          <a:p>
            <a:endParaRPr lang="en-US" dirty="0"/>
          </a:p>
          <a:p>
            <a:r>
              <a:rPr lang="en-US" dirty="0"/>
              <a:t>SAMHSA Tip 57 </a:t>
            </a:r>
          </a:p>
          <a:p>
            <a:r>
              <a:rPr lang="en-US" dirty="0"/>
              <a:t>https://library.samhsa.gov/sites/default/files/sma14-4816.pdf</a:t>
            </a:r>
          </a:p>
          <a:p>
            <a:endParaRPr lang="en-US" dirty="0"/>
          </a:p>
          <a:p>
            <a:r>
              <a:rPr lang="en-US" dirty="0"/>
              <a:t>SAMHSA Concept of Trauma and Guidance for a Trauma-informed Approach</a:t>
            </a:r>
          </a:p>
          <a:p>
            <a:r>
              <a:rPr lang="en-US" dirty="0"/>
              <a:t>https://library.samhsa.gov/sites/default/files/sma14-4884.pdf</a:t>
            </a:r>
          </a:p>
        </p:txBody>
      </p:sp>
      <p:sp>
        <p:nvSpPr>
          <p:cNvPr id="4" name="Slide Number Placeholder 3">
            <a:extLst>
              <a:ext uri="{FF2B5EF4-FFF2-40B4-BE49-F238E27FC236}">
                <a16:creationId xmlns:a16="http://schemas.microsoft.com/office/drawing/2014/main" id="{D6CBDCF2-0F01-C78B-7406-423A0938449D}"/>
              </a:ext>
            </a:extLst>
          </p:cNvPr>
          <p:cNvSpPr>
            <a:spLocks noGrp="1"/>
          </p:cNvSpPr>
          <p:nvPr>
            <p:ph type="sldNum" sz="quarter" idx="5"/>
          </p:nvPr>
        </p:nvSpPr>
        <p:spPr/>
        <p:txBody>
          <a:bodyPr/>
          <a:lstStyle/>
          <a:p>
            <a:fld id="{7E30953A-BEBD-4772-A220-F61EA690D96A}" type="slidenum">
              <a:rPr lang="en-US" smtClean="0"/>
              <a:t>14</a:t>
            </a:fld>
            <a:endParaRPr lang="en-US"/>
          </a:p>
        </p:txBody>
      </p:sp>
    </p:spTree>
    <p:extLst>
      <p:ext uri="{BB962C8B-B14F-4D97-AF65-F5344CB8AC3E}">
        <p14:creationId xmlns:p14="http://schemas.microsoft.com/office/powerpoint/2010/main" val="5403997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1B796-C17C-4833-2FE0-0A5E65B0CE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D3DBB7-0D10-D309-1B5C-2DF7EB7A54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0215E8-3D6F-D519-847E-5A341BDE3D78}"/>
              </a:ext>
            </a:extLst>
          </p:cNvPr>
          <p:cNvSpPr>
            <a:spLocks noGrp="1"/>
          </p:cNvSpPr>
          <p:nvPr>
            <p:ph type="body" idx="1"/>
          </p:nvPr>
        </p:nvSpPr>
        <p:spPr/>
        <p:txBody>
          <a:bodyPr/>
          <a:lstStyle/>
          <a:p>
            <a:r>
              <a:rPr lang="en-US" dirty="0"/>
              <a:t>Trauma can come in many different forms. It is possible to have multiple traumas.</a:t>
            </a:r>
          </a:p>
          <a:p>
            <a:endParaRPr lang="en-US" dirty="0"/>
          </a:p>
          <a:p>
            <a:endParaRPr lang="en-US" dirty="0"/>
          </a:p>
        </p:txBody>
      </p:sp>
      <p:sp>
        <p:nvSpPr>
          <p:cNvPr id="4" name="Slide Number Placeholder 3">
            <a:extLst>
              <a:ext uri="{FF2B5EF4-FFF2-40B4-BE49-F238E27FC236}">
                <a16:creationId xmlns:a16="http://schemas.microsoft.com/office/drawing/2014/main" id="{D31F29E2-DC1C-A54A-CAEE-FC2EE46871C9}"/>
              </a:ext>
            </a:extLst>
          </p:cNvPr>
          <p:cNvSpPr>
            <a:spLocks noGrp="1"/>
          </p:cNvSpPr>
          <p:nvPr>
            <p:ph type="sldNum" sz="quarter" idx="5"/>
          </p:nvPr>
        </p:nvSpPr>
        <p:spPr/>
        <p:txBody>
          <a:bodyPr/>
          <a:lstStyle/>
          <a:p>
            <a:fld id="{7E30953A-BEBD-4772-A220-F61EA690D96A}" type="slidenum">
              <a:rPr lang="en-US" smtClean="0"/>
              <a:t>15</a:t>
            </a:fld>
            <a:endParaRPr lang="en-US"/>
          </a:p>
        </p:txBody>
      </p:sp>
    </p:spTree>
    <p:extLst>
      <p:ext uri="{BB962C8B-B14F-4D97-AF65-F5344CB8AC3E}">
        <p14:creationId xmlns:p14="http://schemas.microsoft.com/office/powerpoint/2010/main" val="1549145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F8677-9C6E-A121-17B9-1E30770E7E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4FB16C-3881-9432-D94B-D045925D8A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918C61-AB1D-0B6E-5928-CAEE9CBB2EBD}"/>
              </a:ext>
            </a:extLst>
          </p:cNvPr>
          <p:cNvSpPr>
            <a:spLocks noGrp="1"/>
          </p:cNvSpPr>
          <p:nvPr>
            <p:ph type="body" idx="1"/>
          </p:nvPr>
        </p:nvSpPr>
        <p:spPr/>
        <p:txBody>
          <a:bodyPr/>
          <a:lstStyle/>
          <a:p>
            <a:r>
              <a:rPr lang="en-US" dirty="0"/>
              <a:t>Trauma can come in many different forms. It is possible to have multiple traumas.</a:t>
            </a:r>
          </a:p>
          <a:p>
            <a:endParaRPr lang="en-US" dirty="0"/>
          </a:p>
          <a:p>
            <a:r>
              <a:rPr lang="en-US" dirty="0"/>
              <a:t>This is not a complete list, just a sample of examples.</a:t>
            </a:r>
          </a:p>
          <a:p>
            <a:endParaRPr lang="en-US" dirty="0"/>
          </a:p>
        </p:txBody>
      </p:sp>
      <p:sp>
        <p:nvSpPr>
          <p:cNvPr id="4" name="Slide Number Placeholder 3">
            <a:extLst>
              <a:ext uri="{FF2B5EF4-FFF2-40B4-BE49-F238E27FC236}">
                <a16:creationId xmlns:a16="http://schemas.microsoft.com/office/drawing/2014/main" id="{FB6D0C82-7928-901B-AE58-1B078FEDF0A8}"/>
              </a:ext>
            </a:extLst>
          </p:cNvPr>
          <p:cNvSpPr>
            <a:spLocks noGrp="1"/>
          </p:cNvSpPr>
          <p:nvPr>
            <p:ph type="sldNum" sz="quarter" idx="5"/>
          </p:nvPr>
        </p:nvSpPr>
        <p:spPr/>
        <p:txBody>
          <a:bodyPr/>
          <a:lstStyle/>
          <a:p>
            <a:fld id="{7E30953A-BEBD-4772-A220-F61EA690D96A}" type="slidenum">
              <a:rPr lang="en-US" smtClean="0"/>
              <a:t>16</a:t>
            </a:fld>
            <a:endParaRPr lang="en-US"/>
          </a:p>
        </p:txBody>
      </p:sp>
    </p:spTree>
    <p:extLst>
      <p:ext uri="{BB962C8B-B14F-4D97-AF65-F5344CB8AC3E}">
        <p14:creationId xmlns:p14="http://schemas.microsoft.com/office/powerpoint/2010/main" val="1910830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F747B-56CA-AFF5-53D1-ECB2C682C4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B9938-D761-F039-AA71-B567D03095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1D197E-BCCC-495C-385A-40155F7B00C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Historical Trauma </a:t>
            </a:r>
            <a:r>
              <a:rPr lang="en-US" dirty="0"/>
              <a:t>examples: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Forced relocation and genocide of Indigenous Americans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Enslavement and torture of African Americans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Extermination of Jewish people during World War II</a:t>
            </a:r>
          </a:p>
          <a:p>
            <a:endParaRPr lang="en-US" dirty="0"/>
          </a:p>
          <a:p>
            <a:r>
              <a:rPr lang="en-US" b="1" dirty="0"/>
              <a:t>Intergenerational Trauma </a:t>
            </a:r>
            <a:r>
              <a:rPr lang="en-US" dirty="0"/>
              <a:t>can include Historical Trauma, as well as circumstances as poverty, illness, attack or injury. It’s a transmission of trauma across generations.</a:t>
            </a:r>
          </a:p>
          <a:p>
            <a:pPr marL="171450" indent="-171450">
              <a:buFont typeface="Arial" panose="020B0604020202020204" pitchFamily="34" charset="0"/>
              <a:buChar char="•"/>
            </a:pPr>
            <a:r>
              <a:rPr lang="en-US" dirty="0"/>
              <a:t>Epigenetic refers to how your behaviors and environment can cause changes that affect the way your genes work. It doesn’t change your DNA, but changes how genes (a segment of DNA) is expressed.</a:t>
            </a:r>
          </a:p>
          <a:p>
            <a:pPr marL="171450" indent="-171450">
              <a:buFont typeface="Arial" panose="020B0604020202020204" pitchFamily="34" charset="0"/>
              <a:buChar char="•"/>
            </a:pPr>
            <a:r>
              <a:rPr lang="en-US" dirty="0"/>
              <a:t>Think of your DNA as a piano keyboard. The genes are the keys. Epigenetics is the piano player, deciding which key is played.</a:t>
            </a:r>
          </a:p>
          <a:p>
            <a:pPr marL="171450" indent="-171450">
              <a:buFont typeface="Arial" panose="020B0604020202020204" pitchFamily="34" charset="0"/>
              <a:buChar char="•"/>
            </a:pPr>
            <a:r>
              <a:rPr lang="en-US" dirty="0"/>
              <a:t>Example: Dutch Hunger Winter famine (1944-1945)</a:t>
            </a:r>
          </a:p>
          <a:p>
            <a:pPr marL="628650" lvl="1" indent="-171450">
              <a:buFont typeface="Arial" panose="020B0604020202020204" pitchFamily="34" charset="0"/>
              <a:buChar char="•"/>
            </a:pPr>
            <a:r>
              <a:rPr lang="en-US" dirty="0"/>
              <a:t>Researchers studied gene expression in people whose mothers were pregnant with them during the famine and compared it to their siblings who were born after the famine, and they were more likely to develop heart disease, schizophrenia, and type 2 diabetes.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Calibri" panose="020F0502020204030204"/>
              </a:rPr>
              <a:t>**Important for people to recognize the trauma response to the experience of our ancestors is wired into us – epigenetics has found that the changes in gene expression caused by trauma exposure can be passed down to multiple successive generations</a:t>
            </a:r>
          </a:p>
          <a:p>
            <a:endParaRPr lang="en-US" dirty="0"/>
          </a:p>
          <a:p>
            <a:r>
              <a:rPr lang="en-US" b="1" dirty="0"/>
              <a:t>Race-based Trauma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RBTS is not considered a mental health disorder. It is a mental injury that can occur as the result of living within a racist system or experiencing events of racism.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Human Trafficking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Human trafficking is the act of recruiting, transporting, transferring, harboring, or receiving individuals through force, fraud, or coercion for the purpose of exploitation. This exploitation may include forced labor, sexual slavery, or other forms of commercial sexual exploitation.</a:t>
            </a:r>
            <a:endParaRPr lang="en-US" dirty="0"/>
          </a:p>
          <a:p>
            <a:endParaRPr lang="en-US" dirty="0"/>
          </a:p>
        </p:txBody>
      </p:sp>
      <p:sp>
        <p:nvSpPr>
          <p:cNvPr id="4" name="Slide Number Placeholder 3">
            <a:extLst>
              <a:ext uri="{FF2B5EF4-FFF2-40B4-BE49-F238E27FC236}">
                <a16:creationId xmlns:a16="http://schemas.microsoft.com/office/drawing/2014/main" id="{BB0F8DDF-A791-8FBF-19AC-648054ADEA93}"/>
              </a:ext>
            </a:extLst>
          </p:cNvPr>
          <p:cNvSpPr>
            <a:spLocks noGrp="1"/>
          </p:cNvSpPr>
          <p:nvPr>
            <p:ph type="sldNum" sz="quarter" idx="5"/>
          </p:nvPr>
        </p:nvSpPr>
        <p:spPr/>
        <p:txBody>
          <a:bodyPr/>
          <a:lstStyle/>
          <a:p>
            <a:fld id="{7E30953A-BEBD-4772-A220-F61EA690D96A}" type="slidenum">
              <a:rPr lang="en-US" smtClean="0"/>
              <a:t>17</a:t>
            </a:fld>
            <a:endParaRPr lang="en-US"/>
          </a:p>
        </p:txBody>
      </p:sp>
    </p:spTree>
    <p:extLst>
      <p:ext uri="{BB962C8B-B14F-4D97-AF65-F5344CB8AC3E}">
        <p14:creationId xmlns:p14="http://schemas.microsoft.com/office/powerpoint/2010/main" val="349335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690BD-F6B6-EEA8-1485-3862ECEB19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237750-0623-EBDC-49BC-BFC367FE91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FEEE59-33B4-8318-9D12-F591EC6CE9B6}"/>
              </a:ext>
            </a:extLst>
          </p:cNvPr>
          <p:cNvSpPr>
            <a:spLocks noGrp="1"/>
          </p:cNvSpPr>
          <p:nvPr>
            <p:ph type="body" idx="1"/>
          </p:nvPr>
        </p:nvSpPr>
        <p:spPr/>
        <p:txBody>
          <a:bodyPr/>
          <a:lstStyle/>
          <a:p>
            <a:r>
              <a:rPr lang="en-US" dirty="0"/>
              <a:t>Many traumatic events are linked to the experience of substance use disorder.</a:t>
            </a:r>
          </a:p>
        </p:txBody>
      </p:sp>
      <p:sp>
        <p:nvSpPr>
          <p:cNvPr id="4" name="Slide Number Placeholder 3">
            <a:extLst>
              <a:ext uri="{FF2B5EF4-FFF2-40B4-BE49-F238E27FC236}">
                <a16:creationId xmlns:a16="http://schemas.microsoft.com/office/drawing/2014/main" id="{214CCE12-34B8-1D10-83C7-5455BDC2D7B7}"/>
              </a:ext>
            </a:extLst>
          </p:cNvPr>
          <p:cNvSpPr>
            <a:spLocks noGrp="1"/>
          </p:cNvSpPr>
          <p:nvPr>
            <p:ph type="sldNum" sz="quarter" idx="5"/>
          </p:nvPr>
        </p:nvSpPr>
        <p:spPr/>
        <p:txBody>
          <a:bodyPr/>
          <a:lstStyle/>
          <a:p>
            <a:fld id="{7E30953A-BEBD-4772-A220-F61EA690D96A}" type="slidenum">
              <a:rPr lang="en-US" smtClean="0"/>
              <a:t>18</a:t>
            </a:fld>
            <a:endParaRPr lang="en-US"/>
          </a:p>
        </p:txBody>
      </p:sp>
    </p:spTree>
    <p:extLst>
      <p:ext uri="{BB962C8B-B14F-4D97-AF65-F5344CB8AC3E}">
        <p14:creationId xmlns:p14="http://schemas.microsoft.com/office/powerpoint/2010/main" val="3326792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AF7CE-D8B2-9E51-A865-6D67E51F6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C37C6-8CCC-F335-3AD0-570F63AE6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97855D-6AF5-3418-0C2A-5D483899A7FB}"/>
              </a:ext>
            </a:extLst>
          </p:cNvPr>
          <p:cNvSpPr>
            <a:spLocks noGrp="1"/>
          </p:cNvSpPr>
          <p:nvPr>
            <p:ph type="body" idx="1"/>
          </p:nvPr>
        </p:nvSpPr>
        <p:spPr/>
        <p:txBody>
          <a:bodyPr/>
          <a:lstStyle/>
          <a:p>
            <a:r>
              <a:rPr lang="en-US" dirty="0"/>
              <a:t>How did you experience the event?</a:t>
            </a:r>
          </a:p>
          <a:p>
            <a:endParaRPr lang="en-US" dirty="0"/>
          </a:p>
          <a:p>
            <a:r>
              <a:rPr lang="en-US" dirty="0"/>
              <a:t>Two people ride side by side on a roller coaster…..</a:t>
            </a:r>
          </a:p>
          <a:p>
            <a:endParaRPr lang="en-US" dirty="0"/>
          </a:p>
          <a:p>
            <a:r>
              <a:rPr lang="en-US" dirty="0"/>
              <a:t>One loves it, one swears they will never do it again.</a:t>
            </a:r>
          </a:p>
          <a:p>
            <a:endParaRPr lang="en-US" dirty="0"/>
          </a:p>
          <a:p>
            <a:r>
              <a:rPr lang="en-US" dirty="0"/>
              <a:t>Same event, but two different experiences.</a:t>
            </a:r>
          </a:p>
          <a:p>
            <a:endParaRPr lang="en-US" dirty="0"/>
          </a:p>
          <a:p>
            <a:r>
              <a:rPr lang="en-US" dirty="0"/>
              <a:t>Just because you were fine, doesn’t mean the person next to you is.</a:t>
            </a:r>
          </a:p>
        </p:txBody>
      </p:sp>
      <p:sp>
        <p:nvSpPr>
          <p:cNvPr id="4" name="Slide Number Placeholder 3">
            <a:extLst>
              <a:ext uri="{FF2B5EF4-FFF2-40B4-BE49-F238E27FC236}">
                <a16:creationId xmlns:a16="http://schemas.microsoft.com/office/drawing/2014/main" id="{C2B8FE12-FCB3-6E82-5874-F251DBB1DD4F}"/>
              </a:ext>
            </a:extLst>
          </p:cNvPr>
          <p:cNvSpPr>
            <a:spLocks noGrp="1"/>
          </p:cNvSpPr>
          <p:nvPr>
            <p:ph type="sldNum" sz="quarter" idx="5"/>
          </p:nvPr>
        </p:nvSpPr>
        <p:spPr/>
        <p:txBody>
          <a:bodyPr/>
          <a:lstStyle/>
          <a:p>
            <a:fld id="{7E30953A-BEBD-4772-A220-F61EA690D96A}" type="slidenum">
              <a:rPr lang="en-US" smtClean="0"/>
              <a:t>19</a:t>
            </a:fld>
            <a:endParaRPr lang="en-US"/>
          </a:p>
        </p:txBody>
      </p:sp>
    </p:spTree>
    <p:extLst>
      <p:ext uri="{BB962C8B-B14F-4D97-AF65-F5344CB8AC3E}">
        <p14:creationId xmlns:p14="http://schemas.microsoft.com/office/powerpoint/2010/main" val="136942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our funding statement. This work is supported by the CDC’s Overdose to Action grant through a partnership between Voices of Hope and the Kentucky Injury Prevention </a:t>
            </a:r>
            <a:r>
              <a:rPr lang="en-US"/>
              <a:t>and Research Center (KIPRC).</a:t>
            </a:r>
            <a:endParaRPr lang="en-US" dirty="0"/>
          </a:p>
        </p:txBody>
      </p:sp>
      <p:sp>
        <p:nvSpPr>
          <p:cNvPr id="4" name="Slide Number Placeholder 3"/>
          <p:cNvSpPr>
            <a:spLocks noGrp="1"/>
          </p:cNvSpPr>
          <p:nvPr>
            <p:ph type="sldNum" sz="quarter" idx="5"/>
          </p:nvPr>
        </p:nvSpPr>
        <p:spPr/>
        <p:txBody>
          <a:bodyPr/>
          <a:lstStyle/>
          <a:p>
            <a:fld id="{7E30953A-BEBD-4772-A220-F61EA690D96A}" type="slidenum">
              <a:rPr lang="en-US" smtClean="0"/>
              <a:t>2</a:t>
            </a:fld>
            <a:endParaRPr lang="en-US"/>
          </a:p>
        </p:txBody>
      </p:sp>
    </p:spTree>
    <p:extLst>
      <p:ext uri="{BB962C8B-B14F-4D97-AF65-F5344CB8AC3E}">
        <p14:creationId xmlns:p14="http://schemas.microsoft.com/office/powerpoint/2010/main" val="6342937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5A559-0A1D-3121-B137-B03E32E921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843FA9-9C66-4C3F-4A90-99EF1798FF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496153-C8A3-B7F8-54AD-C8B6C7D83E9F}"/>
              </a:ext>
            </a:extLst>
          </p:cNvPr>
          <p:cNvSpPr>
            <a:spLocks noGrp="1"/>
          </p:cNvSpPr>
          <p:nvPr>
            <p:ph type="body" idx="1"/>
          </p:nvPr>
        </p:nvSpPr>
        <p:spPr/>
        <p:txBody>
          <a:bodyPr/>
          <a:lstStyle/>
          <a:p>
            <a:r>
              <a:rPr lang="en-US" dirty="0"/>
              <a:t>Trauma can come in many different forms. It is possible to have multiple traumas.</a:t>
            </a:r>
          </a:p>
          <a:p>
            <a:endParaRPr lang="en-US" dirty="0"/>
          </a:p>
        </p:txBody>
      </p:sp>
      <p:sp>
        <p:nvSpPr>
          <p:cNvPr id="4" name="Slide Number Placeholder 3">
            <a:extLst>
              <a:ext uri="{FF2B5EF4-FFF2-40B4-BE49-F238E27FC236}">
                <a16:creationId xmlns:a16="http://schemas.microsoft.com/office/drawing/2014/main" id="{5DA25458-3615-EAE0-4BD0-D9ADEE8882E4}"/>
              </a:ext>
            </a:extLst>
          </p:cNvPr>
          <p:cNvSpPr>
            <a:spLocks noGrp="1"/>
          </p:cNvSpPr>
          <p:nvPr>
            <p:ph type="sldNum" sz="quarter" idx="5"/>
          </p:nvPr>
        </p:nvSpPr>
        <p:spPr/>
        <p:txBody>
          <a:bodyPr/>
          <a:lstStyle/>
          <a:p>
            <a:fld id="{7E30953A-BEBD-4772-A220-F61EA690D96A}" type="slidenum">
              <a:rPr lang="en-US" smtClean="0"/>
              <a:t>20</a:t>
            </a:fld>
            <a:endParaRPr lang="en-US"/>
          </a:p>
        </p:txBody>
      </p:sp>
    </p:spTree>
    <p:extLst>
      <p:ext uri="{BB962C8B-B14F-4D97-AF65-F5344CB8AC3E}">
        <p14:creationId xmlns:p14="http://schemas.microsoft.com/office/powerpoint/2010/main" val="37939702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6E99F-CDF7-61F3-CBB9-DE61D94D71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73901D-2967-0DE8-4FD6-8C76A09CDA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46A9E1-1C0E-5BBE-4365-F9842256A5F3}"/>
              </a:ext>
            </a:extLst>
          </p:cNvPr>
          <p:cNvSpPr>
            <a:spLocks noGrp="1"/>
          </p:cNvSpPr>
          <p:nvPr>
            <p:ph type="body" idx="1"/>
          </p:nvPr>
        </p:nvSpPr>
        <p:spPr/>
        <p:txBody>
          <a:bodyPr/>
          <a:lstStyle/>
          <a:p>
            <a:r>
              <a:rPr lang="en-US" dirty="0"/>
              <a:t>Adverse: Harmful, negative</a:t>
            </a:r>
          </a:p>
        </p:txBody>
      </p:sp>
      <p:sp>
        <p:nvSpPr>
          <p:cNvPr id="4" name="Slide Number Placeholder 3">
            <a:extLst>
              <a:ext uri="{FF2B5EF4-FFF2-40B4-BE49-F238E27FC236}">
                <a16:creationId xmlns:a16="http://schemas.microsoft.com/office/drawing/2014/main" id="{4972D2EE-B3C6-559F-1E50-3831E4E1537D}"/>
              </a:ext>
            </a:extLst>
          </p:cNvPr>
          <p:cNvSpPr>
            <a:spLocks noGrp="1"/>
          </p:cNvSpPr>
          <p:nvPr>
            <p:ph type="sldNum" sz="quarter" idx="5"/>
          </p:nvPr>
        </p:nvSpPr>
        <p:spPr/>
        <p:txBody>
          <a:bodyPr/>
          <a:lstStyle/>
          <a:p>
            <a:fld id="{7E30953A-BEBD-4772-A220-F61EA690D96A}" type="slidenum">
              <a:rPr lang="en-US" smtClean="0"/>
              <a:t>21</a:t>
            </a:fld>
            <a:endParaRPr lang="en-US"/>
          </a:p>
        </p:txBody>
      </p:sp>
    </p:spTree>
    <p:extLst>
      <p:ext uri="{BB962C8B-B14F-4D97-AF65-F5344CB8AC3E}">
        <p14:creationId xmlns:p14="http://schemas.microsoft.com/office/powerpoint/2010/main" val="13845421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C5339-9DE2-465B-E686-064F5F4686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EAA916-EA23-2A2C-3DCE-65B5CFCCAB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9BFD04-B6C9-3284-4386-E609F03C19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D58DA9-1A52-6EC1-A639-1C5CA2C1FD1B}"/>
              </a:ext>
            </a:extLst>
          </p:cNvPr>
          <p:cNvSpPr>
            <a:spLocks noGrp="1"/>
          </p:cNvSpPr>
          <p:nvPr>
            <p:ph type="sldNum" sz="quarter" idx="5"/>
          </p:nvPr>
        </p:nvSpPr>
        <p:spPr/>
        <p:txBody>
          <a:bodyPr/>
          <a:lstStyle/>
          <a:p>
            <a:fld id="{7E30953A-BEBD-4772-A220-F61EA690D96A}" type="slidenum">
              <a:rPr lang="en-US" smtClean="0"/>
              <a:t>22</a:t>
            </a:fld>
            <a:endParaRPr lang="en-US"/>
          </a:p>
        </p:txBody>
      </p:sp>
    </p:spTree>
    <p:extLst>
      <p:ext uri="{BB962C8B-B14F-4D97-AF65-F5344CB8AC3E}">
        <p14:creationId xmlns:p14="http://schemas.microsoft.com/office/powerpoint/2010/main" val="26194154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0589A-E6D7-7914-EAE6-8266A8B2FF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0E217D-AB98-E433-3816-E0736964C9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8C7EC0-F99F-4270-BEEB-3B09560A8A02}"/>
              </a:ext>
            </a:extLst>
          </p:cNvPr>
          <p:cNvSpPr>
            <a:spLocks noGrp="1"/>
          </p:cNvSpPr>
          <p:nvPr>
            <p:ph type="body" idx="1"/>
          </p:nvPr>
        </p:nvSpPr>
        <p:spPr/>
        <p:txBody>
          <a:bodyPr/>
          <a:lstStyle/>
          <a:p>
            <a:r>
              <a:rPr lang="en-US" dirty="0"/>
              <a:t>How does trauma impact us?</a:t>
            </a:r>
          </a:p>
          <a:p>
            <a:endParaRPr lang="en-US" dirty="0"/>
          </a:p>
          <a:p>
            <a:r>
              <a:rPr lang="en-US" dirty="0"/>
              <a:t>(U.S. Department of Veterans Affairs, National Center for PTSD, 2025)</a:t>
            </a:r>
          </a:p>
          <a:p>
            <a:r>
              <a:rPr lang="en-US" dirty="0"/>
              <a:t>https://www.ptsd.va.gov/gethelp/negative_coping.asp</a:t>
            </a:r>
          </a:p>
          <a:p>
            <a:endParaRPr lang="en-US" dirty="0"/>
          </a:p>
          <a:p>
            <a:r>
              <a:rPr lang="en-US" dirty="0"/>
              <a:t>Detached from your body, loss of trust, loss of self-worth, staying on guard, avoiding reminder of trauma</a:t>
            </a:r>
          </a:p>
        </p:txBody>
      </p:sp>
      <p:sp>
        <p:nvSpPr>
          <p:cNvPr id="4" name="Slide Number Placeholder 3">
            <a:extLst>
              <a:ext uri="{FF2B5EF4-FFF2-40B4-BE49-F238E27FC236}">
                <a16:creationId xmlns:a16="http://schemas.microsoft.com/office/drawing/2014/main" id="{1C4D230B-C629-9837-0686-4E7E8CE5E945}"/>
              </a:ext>
            </a:extLst>
          </p:cNvPr>
          <p:cNvSpPr>
            <a:spLocks noGrp="1"/>
          </p:cNvSpPr>
          <p:nvPr>
            <p:ph type="sldNum" sz="quarter" idx="5"/>
          </p:nvPr>
        </p:nvSpPr>
        <p:spPr/>
        <p:txBody>
          <a:bodyPr/>
          <a:lstStyle/>
          <a:p>
            <a:fld id="{7E30953A-BEBD-4772-A220-F61EA690D96A}" type="slidenum">
              <a:rPr lang="en-US" smtClean="0"/>
              <a:t>23</a:t>
            </a:fld>
            <a:endParaRPr lang="en-US"/>
          </a:p>
        </p:txBody>
      </p:sp>
    </p:spTree>
    <p:extLst>
      <p:ext uri="{BB962C8B-B14F-4D97-AF65-F5344CB8AC3E}">
        <p14:creationId xmlns:p14="http://schemas.microsoft.com/office/powerpoint/2010/main" val="3524714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DBB90-6417-1C86-6915-D7DD64712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91DEF3-2617-62BB-C970-3FC3ADFFCA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7F96D4-9F09-5179-AF8C-EAD5837F8CB4}"/>
              </a:ext>
            </a:extLst>
          </p:cNvPr>
          <p:cNvSpPr>
            <a:spLocks noGrp="1"/>
          </p:cNvSpPr>
          <p:nvPr>
            <p:ph type="body" idx="1"/>
          </p:nvPr>
        </p:nvSpPr>
        <p:spPr/>
        <p:txBody>
          <a:bodyPr/>
          <a:lstStyle/>
          <a:p>
            <a:r>
              <a:rPr lang="en-US" dirty="0"/>
              <a:t>Let’s talk about what happens inside the brain and body when it experiences stress.</a:t>
            </a:r>
          </a:p>
        </p:txBody>
      </p:sp>
      <p:sp>
        <p:nvSpPr>
          <p:cNvPr id="4" name="Slide Number Placeholder 3">
            <a:extLst>
              <a:ext uri="{FF2B5EF4-FFF2-40B4-BE49-F238E27FC236}">
                <a16:creationId xmlns:a16="http://schemas.microsoft.com/office/drawing/2014/main" id="{099E3E5E-39ED-AA9C-630F-34DE0A74A98C}"/>
              </a:ext>
            </a:extLst>
          </p:cNvPr>
          <p:cNvSpPr>
            <a:spLocks noGrp="1"/>
          </p:cNvSpPr>
          <p:nvPr>
            <p:ph type="sldNum" sz="quarter" idx="5"/>
          </p:nvPr>
        </p:nvSpPr>
        <p:spPr/>
        <p:txBody>
          <a:bodyPr/>
          <a:lstStyle/>
          <a:p>
            <a:fld id="{7E30953A-BEBD-4772-A220-F61EA690D96A}" type="slidenum">
              <a:rPr lang="en-US" smtClean="0"/>
              <a:t>24</a:t>
            </a:fld>
            <a:endParaRPr lang="en-US"/>
          </a:p>
        </p:txBody>
      </p:sp>
    </p:spTree>
    <p:extLst>
      <p:ext uri="{BB962C8B-B14F-4D97-AF65-F5344CB8AC3E}">
        <p14:creationId xmlns:p14="http://schemas.microsoft.com/office/powerpoint/2010/main" val="26879988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CCAA9-D476-C8AF-F1E3-12DA7E81F1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6A4BF1-10B4-4C8D-BA9C-5DCA6B9715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65F266-F4D1-877B-5972-12FA85F6498B}"/>
              </a:ext>
            </a:extLst>
          </p:cNvPr>
          <p:cNvSpPr>
            <a:spLocks noGrp="1"/>
          </p:cNvSpPr>
          <p:nvPr>
            <p:ph type="body" idx="1"/>
          </p:nvPr>
        </p:nvSpPr>
        <p:spPr/>
        <p:txBody>
          <a:bodyPr/>
          <a:lstStyle/>
          <a:p>
            <a:pPr marL="0" indent="0" defTabSz="933237">
              <a:buClr>
                <a:prstClr val="black"/>
              </a:buClr>
              <a:buSzPts val="1200"/>
              <a:buFont typeface="Arial"/>
              <a:buNone/>
              <a:defRPr/>
            </a:pPr>
            <a:r>
              <a:rPr lang="en-US" dirty="0">
                <a:solidFill>
                  <a:prstClr val="black"/>
                </a:solidFill>
              </a:rPr>
              <a:t>The stress response is automatic, complex and engages both brain and body. This is not something we choose, it’s how we are wired to react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order to understand the effects of trauma, we need to examine what’s really going on in the brain and body when we are responding to stress. 
The amygdala, the body’s alarm system, perceives the stress or threat. It sends a message to the hypothalamus that it needs to adjust the body’s settings.
The hypothalamus, the body’s regulator or thermostat. In response to this hormone release, the body kicks into action: the heart rate, blood pressure, and breathing rate all increase. Blood rushes to the muscles, pulling energy from stored fat and glucose with it. 
</a:t>
            </a:r>
            <a:r>
              <a:rPr lang="en-US" b="0" i="0" dirty="0">
                <a:solidFill>
                  <a:srgbClr val="000000"/>
                </a:solidFill>
                <a:effectLst/>
                <a:latin typeface="Aptos" panose="020B0004020202020204" pitchFamily="34" charset="0"/>
              </a:rPr>
              <a:t>The reason for this has to do with the hypothalamic-pituitary-adrenal axis, the brain’s and body’s stress response system that governs our fight or flight response. Hypothalamus signal to pituitary which sends a signal to your adrenal glands that says, release stress hormones! Adrenaline! Cortisol! So your heart starts to pound, your pupils dilate, your airways open up, and you are ready to either fight that bear or run from the bear. And that is wonderful if you’re in a forest and there’s a bear. But the problem is what happens when the bear comes home every night, and this system is activated over and over and over again. And it goes from being adaptive, or life-saving, to maladaptive or health damaging. Children are especially sensitive to this repeated stress activation because their brains and bodies are just developing. High doses of adversity not only affect brain structure and function, they affect the developing immune </a:t>
            </a:r>
            <a:r>
              <a:rPr lang="en-US" b="0" i="0" dirty="0" err="1">
                <a:solidFill>
                  <a:srgbClr val="000000"/>
                </a:solidFill>
                <a:effectLst/>
                <a:latin typeface="Aptos" panose="020B0004020202020204" pitchFamily="34" charset="0"/>
              </a:rPr>
              <a:t>system,developing</a:t>
            </a:r>
            <a:r>
              <a:rPr lang="en-US" b="0" i="0" dirty="0">
                <a:solidFill>
                  <a:srgbClr val="000000"/>
                </a:solidFill>
                <a:effectLst/>
                <a:latin typeface="Aptos" panose="020B0004020202020204" pitchFamily="34" charset="0"/>
              </a:rPr>
              <a:t> hormonal systems, and, yes, even the way our DNA is read and transcribed.</a:t>
            </a:r>
            <a:r>
              <a:rPr lang="en-US" dirty="0"/>
              <a:t>
 Because this all happens automatically and so fast, you don’t have time to think about what to do next. And, what we’ve learned from brain imaging is that the thinking part of the brain is not at all active during this sympathetic nervous system response to threat. This is something we are hardwired to do, without thinking.
 The hormone surge also kicks the hippocampus, the filing system, into action to record and store the memory of the danger, and to seek other files of past experiences that may help to manage the current threat. But this encoding is different from the way we remember things we are consciously trying to learn. Many sights, sounds, smells, tastes, and physical sensations are being encoded but there may not be encoding of the experience in a nice, orderly fashion that we can pull up like a movie.</a:t>
            </a:r>
          </a:p>
          <a:p>
            <a:endParaRPr lang="en-US" dirty="0"/>
          </a:p>
        </p:txBody>
      </p:sp>
      <p:sp>
        <p:nvSpPr>
          <p:cNvPr id="4" name="Slide Number Placeholder 3">
            <a:extLst>
              <a:ext uri="{FF2B5EF4-FFF2-40B4-BE49-F238E27FC236}">
                <a16:creationId xmlns:a16="http://schemas.microsoft.com/office/drawing/2014/main" id="{145A8F19-0CC7-96DC-998D-6053926AAADB}"/>
              </a:ext>
            </a:extLst>
          </p:cNvPr>
          <p:cNvSpPr>
            <a:spLocks noGrp="1"/>
          </p:cNvSpPr>
          <p:nvPr>
            <p:ph type="sldNum" sz="quarter" idx="5"/>
          </p:nvPr>
        </p:nvSpPr>
        <p:spPr/>
        <p:txBody>
          <a:bodyPr/>
          <a:lstStyle/>
          <a:p>
            <a:fld id="{7E30953A-BEBD-4772-A220-F61EA690D96A}" type="slidenum">
              <a:rPr lang="en-US" smtClean="0"/>
              <a:t>25</a:t>
            </a:fld>
            <a:endParaRPr lang="en-US"/>
          </a:p>
        </p:txBody>
      </p:sp>
    </p:spTree>
    <p:extLst>
      <p:ext uri="{BB962C8B-B14F-4D97-AF65-F5344CB8AC3E}">
        <p14:creationId xmlns:p14="http://schemas.microsoft.com/office/powerpoint/2010/main" val="3467311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FDD95-8EAF-EB67-CA60-E50D7246BD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4E3D2F-2A54-06E8-B7BE-2D9925AD56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127656-61DC-2380-10CE-4975965E4ED0}"/>
              </a:ext>
            </a:extLst>
          </p:cNvPr>
          <p:cNvSpPr>
            <a:spLocks noGrp="1"/>
          </p:cNvSpPr>
          <p:nvPr>
            <p:ph type="body" idx="1"/>
          </p:nvPr>
        </p:nvSpPr>
        <p:spPr/>
        <p:txBody>
          <a:bodyPr/>
          <a:lstStyle/>
          <a:p>
            <a:r>
              <a:rPr lang="en-US" dirty="0"/>
              <a:t>Now let’s see what the stress response looks like from outside the body.</a:t>
            </a:r>
          </a:p>
          <a:p>
            <a:endParaRPr lang="en-US" dirty="0"/>
          </a:p>
          <a:p>
            <a:r>
              <a:rPr lang="en-US" dirty="0"/>
              <a:t>This happens automatically, without you having to think about it.</a:t>
            </a:r>
          </a:p>
        </p:txBody>
      </p:sp>
      <p:sp>
        <p:nvSpPr>
          <p:cNvPr id="4" name="Slide Number Placeholder 3">
            <a:extLst>
              <a:ext uri="{FF2B5EF4-FFF2-40B4-BE49-F238E27FC236}">
                <a16:creationId xmlns:a16="http://schemas.microsoft.com/office/drawing/2014/main" id="{25C61157-5BBE-3CF8-3FE0-761D5E91C704}"/>
              </a:ext>
            </a:extLst>
          </p:cNvPr>
          <p:cNvSpPr>
            <a:spLocks noGrp="1"/>
          </p:cNvSpPr>
          <p:nvPr>
            <p:ph type="sldNum" sz="quarter" idx="5"/>
          </p:nvPr>
        </p:nvSpPr>
        <p:spPr/>
        <p:txBody>
          <a:bodyPr/>
          <a:lstStyle/>
          <a:p>
            <a:fld id="{7E30953A-BEBD-4772-A220-F61EA690D96A}" type="slidenum">
              <a:rPr lang="en-US" smtClean="0"/>
              <a:t>26</a:t>
            </a:fld>
            <a:endParaRPr lang="en-US"/>
          </a:p>
        </p:txBody>
      </p:sp>
    </p:spTree>
    <p:extLst>
      <p:ext uri="{BB962C8B-B14F-4D97-AF65-F5344CB8AC3E}">
        <p14:creationId xmlns:p14="http://schemas.microsoft.com/office/powerpoint/2010/main" val="3152313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A2D80-0953-BB3D-6FF9-6E67999128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EE2EB5-0EFE-1C8F-E213-CE345E6F77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BF3F69-6A73-3BAB-91BC-18FBFF33506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a:ea typeface="Calibri"/>
                <a:cs typeface="Calibri"/>
                <a:sym typeface="Calibri"/>
              </a:rPr>
              <a:t>Adapted from Holt &amp; Jordan, Ohio DoE based on Perry, B. (2006);  Courtesy of Leora Wolf-Prusan, Pacific Southwest MHTTC</a:t>
            </a:r>
          </a:p>
          <a:p>
            <a:endParaRPr lang="en-US" dirty="0"/>
          </a:p>
          <a:p>
            <a:r>
              <a:rPr lang="en-US" dirty="0"/>
              <a:t>Think about the population you serve. A lot of them may be in survival mode. They may not be safe enough and regulated enough to think about their emotions, behavior patterns, cognitive distortions, and thought patterns. The majority of their brain function is trying to survive.</a:t>
            </a:r>
          </a:p>
        </p:txBody>
      </p:sp>
      <p:sp>
        <p:nvSpPr>
          <p:cNvPr id="4" name="Slide Number Placeholder 3">
            <a:extLst>
              <a:ext uri="{FF2B5EF4-FFF2-40B4-BE49-F238E27FC236}">
                <a16:creationId xmlns:a16="http://schemas.microsoft.com/office/drawing/2014/main" id="{FF653AA5-390F-9B72-692C-6AA311937B45}"/>
              </a:ext>
            </a:extLst>
          </p:cNvPr>
          <p:cNvSpPr>
            <a:spLocks noGrp="1"/>
          </p:cNvSpPr>
          <p:nvPr>
            <p:ph type="sldNum" sz="quarter" idx="5"/>
          </p:nvPr>
        </p:nvSpPr>
        <p:spPr/>
        <p:txBody>
          <a:bodyPr/>
          <a:lstStyle/>
          <a:p>
            <a:fld id="{7E30953A-BEBD-4772-A220-F61EA690D96A}" type="slidenum">
              <a:rPr lang="en-US" smtClean="0"/>
              <a:t>27</a:t>
            </a:fld>
            <a:endParaRPr lang="en-US"/>
          </a:p>
        </p:txBody>
      </p:sp>
    </p:spTree>
    <p:extLst>
      <p:ext uri="{BB962C8B-B14F-4D97-AF65-F5344CB8AC3E}">
        <p14:creationId xmlns:p14="http://schemas.microsoft.com/office/powerpoint/2010/main" val="29653996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0D5BE-0D1E-1A21-7DAF-2CB85F7EA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5ADF0C-1E32-4612-5E5B-0D7D96B322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8BE1D6-7B74-B6C1-79AA-07063B5BB2F4}"/>
              </a:ext>
            </a:extLst>
          </p:cNvPr>
          <p:cNvSpPr>
            <a:spLocks noGrp="1"/>
          </p:cNvSpPr>
          <p:nvPr>
            <p:ph type="body" idx="1"/>
          </p:nvPr>
        </p:nvSpPr>
        <p:spPr/>
        <p:txBody>
          <a:bodyPr/>
          <a:lstStyle/>
          <a:p>
            <a:r>
              <a:rPr lang="en-US" dirty="0">
                <a:latin typeface="Aptos" panose="020B0004020202020204" pitchFamily="34" charset="0"/>
              </a:rPr>
              <a:t>Trauma impacts how we respond to stress, even everyday stress like traffic, work deadlines, and household chores.</a:t>
            </a:r>
            <a:endParaRPr lang="en-US" dirty="0">
              <a:highlight>
                <a:srgbClr val="FFFF00"/>
              </a:highlight>
              <a:latin typeface="Aptos" panose="020B0004020202020204" pitchFamily="34" charset="0"/>
            </a:endParaRPr>
          </a:p>
        </p:txBody>
      </p:sp>
      <p:sp>
        <p:nvSpPr>
          <p:cNvPr id="4" name="Slide Number Placeholder 3">
            <a:extLst>
              <a:ext uri="{FF2B5EF4-FFF2-40B4-BE49-F238E27FC236}">
                <a16:creationId xmlns:a16="http://schemas.microsoft.com/office/drawing/2014/main" id="{159DD4D2-2AD0-28AE-8AD9-416DEDE9283A}"/>
              </a:ext>
            </a:extLst>
          </p:cNvPr>
          <p:cNvSpPr>
            <a:spLocks noGrp="1"/>
          </p:cNvSpPr>
          <p:nvPr>
            <p:ph type="sldNum" sz="quarter" idx="5"/>
          </p:nvPr>
        </p:nvSpPr>
        <p:spPr/>
        <p:txBody>
          <a:bodyPr/>
          <a:lstStyle/>
          <a:p>
            <a:fld id="{7E30953A-BEBD-4772-A220-F61EA690D96A}" type="slidenum">
              <a:rPr lang="en-US" smtClean="0"/>
              <a:t>28</a:t>
            </a:fld>
            <a:endParaRPr lang="en-US"/>
          </a:p>
        </p:txBody>
      </p:sp>
    </p:spTree>
    <p:extLst>
      <p:ext uri="{BB962C8B-B14F-4D97-AF65-F5344CB8AC3E}">
        <p14:creationId xmlns:p14="http://schemas.microsoft.com/office/powerpoint/2010/main" val="29206638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E0000-60EF-B16B-4982-BD70714179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178C84-2A07-E338-84BE-7A806AA4B3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CF8681-BC56-F875-F593-E8EF5ACC2150}"/>
              </a:ext>
            </a:extLst>
          </p:cNvPr>
          <p:cNvSpPr>
            <a:spLocks noGrp="1"/>
          </p:cNvSpPr>
          <p:nvPr>
            <p:ph type="body" idx="1"/>
          </p:nvPr>
        </p:nvSpPr>
        <p:spPr/>
        <p:txBody>
          <a:bodyPr/>
          <a:lstStyle/>
          <a:p>
            <a:r>
              <a:rPr lang="en-US" dirty="0"/>
              <a:t>The window of tolerance is a concept in mental health that refers to the optimal zone where an individual can function effectively and manage stress.</a:t>
            </a:r>
          </a:p>
          <a:p>
            <a:endParaRPr lang="en-US" dirty="0"/>
          </a:p>
          <a:p>
            <a:r>
              <a:rPr lang="en-US" dirty="0"/>
              <a:t>When someone is within the window, they feel calm, connected, and capable to cope with challenges.</a:t>
            </a:r>
          </a:p>
          <a:p>
            <a:endParaRPr lang="en-US" dirty="0"/>
          </a:p>
          <a:p>
            <a:r>
              <a:rPr lang="en-US" dirty="0"/>
              <a:t>Outside the window, individuals may experience states of hyperarousal (fight/flight) or </a:t>
            </a:r>
            <a:r>
              <a:rPr lang="en-US" dirty="0" err="1"/>
              <a:t>hypoarousal</a:t>
            </a:r>
            <a:r>
              <a:rPr lang="en-US" dirty="0"/>
              <a:t> (freeze), leading to difficulties in emotional regulation (ability to manage one’s emotional state) and overall functioning.</a:t>
            </a:r>
          </a:p>
          <a:p>
            <a:endParaRPr lang="en-US" dirty="0"/>
          </a:p>
          <a:p>
            <a:r>
              <a:rPr lang="en-US" dirty="0"/>
              <a:t>https://www.victimsa.org/blog/trauma-and-window-of-tolerance</a:t>
            </a:r>
          </a:p>
          <a:p>
            <a:endParaRPr lang="en-US" dirty="0"/>
          </a:p>
        </p:txBody>
      </p:sp>
      <p:sp>
        <p:nvSpPr>
          <p:cNvPr id="4" name="Slide Number Placeholder 3">
            <a:extLst>
              <a:ext uri="{FF2B5EF4-FFF2-40B4-BE49-F238E27FC236}">
                <a16:creationId xmlns:a16="http://schemas.microsoft.com/office/drawing/2014/main" id="{EF8CB44C-F540-2BC1-1441-ABCCA0573D30}"/>
              </a:ext>
            </a:extLst>
          </p:cNvPr>
          <p:cNvSpPr>
            <a:spLocks noGrp="1"/>
          </p:cNvSpPr>
          <p:nvPr>
            <p:ph type="sldNum" sz="quarter" idx="5"/>
          </p:nvPr>
        </p:nvSpPr>
        <p:spPr/>
        <p:txBody>
          <a:bodyPr/>
          <a:lstStyle/>
          <a:p>
            <a:fld id="{7E30953A-BEBD-4772-A220-F61EA690D96A}" type="slidenum">
              <a:rPr lang="en-US" smtClean="0"/>
              <a:t>29</a:t>
            </a:fld>
            <a:endParaRPr lang="en-US"/>
          </a:p>
        </p:txBody>
      </p:sp>
    </p:spTree>
    <p:extLst>
      <p:ext uri="{BB962C8B-B14F-4D97-AF65-F5344CB8AC3E}">
        <p14:creationId xmlns:p14="http://schemas.microsoft.com/office/powerpoint/2010/main" val="1611795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80E4B-56C6-1F8B-656C-CD1C6691B3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88113F-8411-EF0C-C68C-050344E9A9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CB16EE-10FA-7648-3492-2116271A26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46AE09-E6AF-D216-85E3-3A29EC7E420C}"/>
              </a:ext>
            </a:extLst>
          </p:cNvPr>
          <p:cNvSpPr>
            <a:spLocks noGrp="1"/>
          </p:cNvSpPr>
          <p:nvPr>
            <p:ph type="sldNum" sz="quarter" idx="5"/>
          </p:nvPr>
        </p:nvSpPr>
        <p:spPr/>
        <p:txBody>
          <a:bodyPr/>
          <a:lstStyle/>
          <a:p>
            <a:fld id="{7E30953A-BEBD-4772-A220-F61EA690D96A}" type="slidenum">
              <a:rPr lang="en-US" smtClean="0"/>
              <a:t>3</a:t>
            </a:fld>
            <a:endParaRPr lang="en-US"/>
          </a:p>
        </p:txBody>
      </p:sp>
    </p:spTree>
    <p:extLst>
      <p:ext uri="{BB962C8B-B14F-4D97-AF65-F5344CB8AC3E}">
        <p14:creationId xmlns:p14="http://schemas.microsoft.com/office/powerpoint/2010/main" val="27840184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10BC0-9339-5CB4-9061-6E421AD38A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063B7F-F19E-6439-EE6D-D49A47DC6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CD3411-2833-D12B-9C72-713A99B786BC}"/>
              </a:ext>
            </a:extLst>
          </p:cNvPr>
          <p:cNvSpPr>
            <a:spLocks noGrp="1"/>
          </p:cNvSpPr>
          <p:nvPr>
            <p:ph type="body" idx="1"/>
          </p:nvPr>
        </p:nvSpPr>
        <p:spPr/>
        <p:txBody>
          <a:bodyPr/>
          <a:lstStyle/>
          <a:p>
            <a:r>
              <a:rPr lang="en-US" dirty="0"/>
              <a:t>Now that we know how common trauma is and how it impacts the ability to cope with stress, we can shift our perspective to a trauma-informed point of view.</a:t>
            </a:r>
          </a:p>
          <a:p>
            <a:endParaRPr lang="en-US" dirty="0"/>
          </a:p>
          <a:p>
            <a:r>
              <a:rPr lang="en-US" dirty="0"/>
              <a:t>We are going to call this new point of view: wearing our trauma glasses.</a:t>
            </a:r>
          </a:p>
          <a:p>
            <a:endParaRPr lang="en-US" dirty="0"/>
          </a:p>
          <a:p>
            <a:r>
              <a:rPr lang="en-US" dirty="0"/>
              <a:t>Let’s do a couple of exercises to practice wearing our trauma glasses.</a:t>
            </a:r>
          </a:p>
        </p:txBody>
      </p:sp>
      <p:sp>
        <p:nvSpPr>
          <p:cNvPr id="4" name="Slide Number Placeholder 3">
            <a:extLst>
              <a:ext uri="{FF2B5EF4-FFF2-40B4-BE49-F238E27FC236}">
                <a16:creationId xmlns:a16="http://schemas.microsoft.com/office/drawing/2014/main" id="{C44D9542-5215-A374-C62E-181600CE4491}"/>
              </a:ext>
            </a:extLst>
          </p:cNvPr>
          <p:cNvSpPr>
            <a:spLocks noGrp="1"/>
          </p:cNvSpPr>
          <p:nvPr>
            <p:ph type="sldNum" sz="quarter" idx="5"/>
          </p:nvPr>
        </p:nvSpPr>
        <p:spPr/>
        <p:txBody>
          <a:bodyPr/>
          <a:lstStyle/>
          <a:p>
            <a:fld id="{7E30953A-BEBD-4772-A220-F61EA690D96A}" type="slidenum">
              <a:rPr lang="en-US" smtClean="0"/>
              <a:t>30</a:t>
            </a:fld>
            <a:endParaRPr lang="en-US"/>
          </a:p>
        </p:txBody>
      </p:sp>
    </p:spTree>
    <p:extLst>
      <p:ext uri="{BB962C8B-B14F-4D97-AF65-F5344CB8AC3E}">
        <p14:creationId xmlns:p14="http://schemas.microsoft.com/office/powerpoint/2010/main" val="24533978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989C8-C297-E899-3EEE-5FB3E500E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756CCE-C034-09F6-E820-B53ACC5E29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EFF18B-133B-0FD4-D525-A682626B8419}"/>
              </a:ext>
            </a:extLst>
          </p:cNvPr>
          <p:cNvSpPr>
            <a:spLocks noGrp="1"/>
          </p:cNvSpPr>
          <p:nvPr>
            <p:ph type="body" idx="1"/>
          </p:nvPr>
        </p:nvSpPr>
        <p:spPr/>
        <p:txBody>
          <a:bodyPr/>
          <a:lstStyle/>
          <a:p>
            <a:r>
              <a:rPr lang="en-US" dirty="0"/>
              <a:t>Trauma glasses OFF—what is your first impression of this room? What assumptions did you make about the person who lives here?</a:t>
            </a:r>
          </a:p>
          <a:p>
            <a:endParaRPr lang="en-US" dirty="0"/>
          </a:p>
          <a:p>
            <a:r>
              <a:rPr lang="en-US" dirty="0"/>
              <a:t>Possible answers: Laziness, disrespectful, unorganized, careless</a:t>
            </a:r>
          </a:p>
        </p:txBody>
      </p:sp>
      <p:sp>
        <p:nvSpPr>
          <p:cNvPr id="4" name="Slide Number Placeholder 3">
            <a:extLst>
              <a:ext uri="{FF2B5EF4-FFF2-40B4-BE49-F238E27FC236}">
                <a16:creationId xmlns:a16="http://schemas.microsoft.com/office/drawing/2014/main" id="{A4510B4C-C083-AD32-D09E-9020B9736C52}"/>
              </a:ext>
            </a:extLst>
          </p:cNvPr>
          <p:cNvSpPr>
            <a:spLocks noGrp="1"/>
          </p:cNvSpPr>
          <p:nvPr>
            <p:ph type="sldNum" sz="quarter" idx="5"/>
          </p:nvPr>
        </p:nvSpPr>
        <p:spPr/>
        <p:txBody>
          <a:bodyPr/>
          <a:lstStyle/>
          <a:p>
            <a:fld id="{7E30953A-BEBD-4772-A220-F61EA690D96A}" type="slidenum">
              <a:rPr lang="en-US" smtClean="0"/>
              <a:t>31</a:t>
            </a:fld>
            <a:endParaRPr lang="en-US"/>
          </a:p>
        </p:txBody>
      </p:sp>
    </p:spTree>
    <p:extLst>
      <p:ext uri="{BB962C8B-B14F-4D97-AF65-F5344CB8AC3E}">
        <p14:creationId xmlns:p14="http://schemas.microsoft.com/office/powerpoint/2010/main" val="26309904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9E1AC-F397-C13C-16A8-4729B37466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5BE8A-26AA-51B7-2708-25CCF8504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F4A2EA-39A9-A66C-8D08-264B2CC48BEC}"/>
              </a:ext>
            </a:extLst>
          </p:cNvPr>
          <p:cNvSpPr>
            <a:spLocks noGrp="1"/>
          </p:cNvSpPr>
          <p:nvPr>
            <p:ph type="body" idx="1"/>
          </p:nvPr>
        </p:nvSpPr>
        <p:spPr/>
        <p:txBody>
          <a:bodyPr/>
          <a:lstStyle/>
          <a:p>
            <a:r>
              <a:rPr lang="en-US" dirty="0"/>
              <a:t>Possible answers: Overwhelmed, lacking skills about how to make decisions/what to do first/organize (never been taught to clean), depressed, loss of energy/motivation</a:t>
            </a:r>
          </a:p>
        </p:txBody>
      </p:sp>
      <p:sp>
        <p:nvSpPr>
          <p:cNvPr id="4" name="Slide Number Placeholder 3">
            <a:extLst>
              <a:ext uri="{FF2B5EF4-FFF2-40B4-BE49-F238E27FC236}">
                <a16:creationId xmlns:a16="http://schemas.microsoft.com/office/drawing/2014/main" id="{1025C95C-E7F1-BBCA-F167-F42666EC8BD2}"/>
              </a:ext>
            </a:extLst>
          </p:cNvPr>
          <p:cNvSpPr>
            <a:spLocks noGrp="1"/>
          </p:cNvSpPr>
          <p:nvPr>
            <p:ph type="sldNum" sz="quarter" idx="5"/>
          </p:nvPr>
        </p:nvSpPr>
        <p:spPr/>
        <p:txBody>
          <a:bodyPr/>
          <a:lstStyle/>
          <a:p>
            <a:fld id="{7E30953A-BEBD-4772-A220-F61EA690D96A}" type="slidenum">
              <a:rPr lang="en-US" smtClean="0"/>
              <a:t>32</a:t>
            </a:fld>
            <a:endParaRPr lang="en-US"/>
          </a:p>
        </p:txBody>
      </p:sp>
    </p:spTree>
    <p:extLst>
      <p:ext uri="{BB962C8B-B14F-4D97-AF65-F5344CB8AC3E}">
        <p14:creationId xmlns:p14="http://schemas.microsoft.com/office/powerpoint/2010/main" val="30357307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9580C-9324-ED28-248E-E52EA65BDD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4D335C-9DCD-48F6-33C5-4BFC813F01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C185F9-A9F9-B996-B61B-39D43BE23681}"/>
              </a:ext>
            </a:extLst>
          </p:cNvPr>
          <p:cNvSpPr>
            <a:spLocks noGrp="1"/>
          </p:cNvSpPr>
          <p:nvPr>
            <p:ph type="body" idx="1"/>
          </p:nvPr>
        </p:nvSpPr>
        <p:spPr/>
        <p:txBody>
          <a:bodyPr/>
          <a:lstStyle/>
          <a:p>
            <a:r>
              <a:rPr lang="en-US" dirty="0"/>
              <a:t>Remember: We are not diagnosing anyone with a mental health or medical condition (i.e. depression, ADHD, anxiety, etc.).</a:t>
            </a:r>
          </a:p>
          <a:p>
            <a:endParaRPr lang="en-US" dirty="0"/>
          </a:p>
          <a:p>
            <a:r>
              <a:rPr lang="en-US" dirty="0"/>
              <a:t>Being trauma-informed asks us to shift our perspective, our point of view, and consider that there might be more to the story. Being trauma-informed helps us stay open-minded and compassionate, but it does not give peer support specialists the authority or license to diagnose a medical condition.</a:t>
            </a:r>
          </a:p>
        </p:txBody>
      </p:sp>
      <p:sp>
        <p:nvSpPr>
          <p:cNvPr id="4" name="Slide Number Placeholder 3">
            <a:extLst>
              <a:ext uri="{FF2B5EF4-FFF2-40B4-BE49-F238E27FC236}">
                <a16:creationId xmlns:a16="http://schemas.microsoft.com/office/drawing/2014/main" id="{91CFD8C7-B301-0E92-66BC-FBBFCA60DDB6}"/>
              </a:ext>
            </a:extLst>
          </p:cNvPr>
          <p:cNvSpPr>
            <a:spLocks noGrp="1"/>
          </p:cNvSpPr>
          <p:nvPr>
            <p:ph type="sldNum" sz="quarter" idx="5"/>
          </p:nvPr>
        </p:nvSpPr>
        <p:spPr/>
        <p:txBody>
          <a:bodyPr/>
          <a:lstStyle/>
          <a:p>
            <a:fld id="{7E30953A-BEBD-4772-A220-F61EA690D96A}" type="slidenum">
              <a:rPr lang="en-US" smtClean="0"/>
              <a:t>33</a:t>
            </a:fld>
            <a:endParaRPr lang="en-US"/>
          </a:p>
        </p:txBody>
      </p:sp>
    </p:spTree>
    <p:extLst>
      <p:ext uri="{BB962C8B-B14F-4D97-AF65-F5344CB8AC3E}">
        <p14:creationId xmlns:p14="http://schemas.microsoft.com/office/powerpoint/2010/main" val="14904780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0000"/>
                </a:solidFill>
                <a:effectLst/>
                <a:latin typeface="Aptos Display" panose="020B0004020202020204" pitchFamily="34" charset="0"/>
              </a:rPr>
              <a:t>The idea of a PSS not being a "professional" is meant in the context of not being a person who is licensed to diagnose and treat substance use disorder and/or mental illness. </a:t>
            </a:r>
            <a:endParaRPr lang="en-US" dirty="0"/>
          </a:p>
        </p:txBody>
      </p:sp>
      <p:sp>
        <p:nvSpPr>
          <p:cNvPr id="4" name="Slide Number Placeholder 3"/>
          <p:cNvSpPr>
            <a:spLocks noGrp="1"/>
          </p:cNvSpPr>
          <p:nvPr>
            <p:ph type="sldNum" sz="quarter" idx="5"/>
          </p:nvPr>
        </p:nvSpPr>
        <p:spPr/>
        <p:txBody>
          <a:bodyPr/>
          <a:lstStyle/>
          <a:p>
            <a:fld id="{7E30953A-BEBD-4772-A220-F61EA690D96A}" type="slidenum">
              <a:rPr lang="en-US" smtClean="0"/>
              <a:t>34</a:t>
            </a:fld>
            <a:endParaRPr lang="en-US"/>
          </a:p>
        </p:txBody>
      </p:sp>
    </p:spTree>
    <p:extLst>
      <p:ext uri="{BB962C8B-B14F-4D97-AF65-F5344CB8AC3E}">
        <p14:creationId xmlns:p14="http://schemas.microsoft.com/office/powerpoint/2010/main" val="17714478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D28EA-BF37-A730-AA08-564D42F696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9C8680-1AE0-854D-6474-80CE52037C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33CB8A-CB7C-5FDD-8C0A-78B7B9DE668D}"/>
              </a:ext>
            </a:extLst>
          </p:cNvPr>
          <p:cNvSpPr>
            <a:spLocks noGrp="1"/>
          </p:cNvSpPr>
          <p:nvPr>
            <p:ph type="body" idx="1"/>
          </p:nvPr>
        </p:nvSpPr>
        <p:spPr/>
        <p:txBody>
          <a:bodyPr/>
          <a:lstStyle/>
          <a:p>
            <a:r>
              <a:rPr lang="en-US" dirty="0"/>
              <a:t>Possible answers: manipulative, dramatic, immature, attention-seeking</a:t>
            </a:r>
          </a:p>
        </p:txBody>
      </p:sp>
      <p:sp>
        <p:nvSpPr>
          <p:cNvPr id="4" name="Slide Number Placeholder 3">
            <a:extLst>
              <a:ext uri="{FF2B5EF4-FFF2-40B4-BE49-F238E27FC236}">
                <a16:creationId xmlns:a16="http://schemas.microsoft.com/office/drawing/2014/main" id="{485DA72C-0FBA-349C-0015-7614378DB4BD}"/>
              </a:ext>
            </a:extLst>
          </p:cNvPr>
          <p:cNvSpPr>
            <a:spLocks noGrp="1"/>
          </p:cNvSpPr>
          <p:nvPr>
            <p:ph type="sldNum" sz="quarter" idx="5"/>
          </p:nvPr>
        </p:nvSpPr>
        <p:spPr/>
        <p:txBody>
          <a:bodyPr/>
          <a:lstStyle/>
          <a:p>
            <a:fld id="{7E30953A-BEBD-4772-A220-F61EA690D96A}" type="slidenum">
              <a:rPr lang="en-US" smtClean="0"/>
              <a:t>35</a:t>
            </a:fld>
            <a:endParaRPr lang="en-US"/>
          </a:p>
        </p:txBody>
      </p:sp>
    </p:spTree>
    <p:extLst>
      <p:ext uri="{BB962C8B-B14F-4D97-AF65-F5344CB8AC3E}">
        <p14:creationId xmlns:p14="http://schemas.microsoft.com/office/powerpoint/2010/main" val="28055945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0CF69-F0FE-53BB-1E59-DE6193FD9E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28676-F28B-4372-53D7-BA920E8B3A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11C302-A041-AF4E-F370-A3A9E2875EA6}"/>
              </a:ext>
            </a:extLst>
          </p:cNvPr>
          <p:cNvSpPr>
            <a:spLocks noGrp="1"/>
          </p:cNvSpPr>
          <p:nvPr>
            <p:ph type="body" idx="1"/>
          </p:nvPr>
        </p:nvSpPr>
        <p:spPr/>
        <p:txBody>
          <a:bodyPr/>
          <a:lstStyle/>
          <a:p>
            <a:r>
              <a:rPr lang="en-US" dirty="0"/>
              <a:t>QPR reminder! Take all warning signs of suicide seriously.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ptos Display" panose="020B0004020202020204" pitchFamily="34" charset="0"/>
              </a:rPr>
              <a:t>Getting needs met in ways that have worked in the past. Doing whatever is necessary to survive.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ptos Display"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ptos Display" panose="020B0004020202020204" pitchFamily="34" charset="0"/>
              </a:rPr>
              <a:t>Desperate. Trying to get their needs met.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ptos Display"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ptos Display" panose="020B0004020202020204" pitchFamily="34" charset="0"/>
              </a:rPr>
              <a:t>Cry for help.</a:t>
            </a:r>
            <a:endParaRPr lang="en-US" dirty="0"/>
          </a:p>
        </p:txBody>
      </p:sp>
      <p:sp>
        <p:nvSpPr>
          <p:cNvPr id="4" name="Slide Number Placeholder 3">
            <a:extLst>
              <a:ext uri="{FF2B5EF4-FFF2-40B4-BE49-F238E27FC236}">
                <a16:creationId xmlns:a16="http://schemas.microsoft.com/office/drawing/2014/main" id="{6EC0444A-27FA-0C50-EB40-701059A1C887}"/>
              </a:ext>
            </a:extLst>
          </p:cNvPr>
          <p:cNvSpPr>
            <a:spLocks noGrp="1"/>
          </p:cNvSpPr>
          <p:nvPr>
            <p:ph type="sldNum" sz="quarter" idx="5"/>
          </p:nvPr>
        </p:nvSpPr>
        <p:spPr/>
        <p:txBody>
          <a:bodyPr/>
          <a:lstStyle/>
          <a:p>
            <a:fld id="{7E30953A-BEBD-4772-A220-F61EA690D96A}" type="slidenum">
              <a:rPr lang="en-US" smtClean="0"/>
              <a:t>36</a:t>
            </a:fld>
            <a:endParaRPr lang="en-US"/>
          </a:p>
        </p:txBody>
      </p:sp>
    </p:spTree>
    <p:extLst>
      <p:ext uri="{BB962C8B-B14F-4D97-AF65-F5344CB8AC3E}">
        <p14:creationId xmlns:p14="http://schemas.microsoft.com/office/powerpoint/2010/main" val="10942991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2EA8C-7BE1-EC15-029C-8BB31860C0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04EE8A-623C-5496-19B2-6B9DCCB205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AE1767-6046-4896-CC37-26DB4CDBAC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984A5E-E9AF-DC3C-BF4D-0DC73DCD9F66}"/>
              </a:ext>
            </a:extLst>
          </p:cNvPr>
          <p:cNvSpPr>
            <a:spLocks noGrp="1"/>
          </p:cNvSpPr>
          <p:nvPr>
            <p:ph type="sldNum" sz="quarter" idx="5"/>
          </p:nvPr>
        </p:nvSpPr>
        <p:spPr/>
        <p:txBody>
          <a:bodyPr/>
          <a:lstStyle/>
          <a:p>
            <a:fld id="{7E30953A-BEBD-4772-A220-F61EA690D96A}" type="slidenum">
              <a:rPr lang="en-US" smtClean="0"/>
              <a:t>37</a:t>
            </a:fld>
            <a:endParaRPr lang="en-US"/>
          </a:p>
        </p:txBody>
      </p:sp>
    </p:spTree>
    <p:extLst>
      <p:ext uri="{BB962C8B-B14F-4D97-AF65-F5344CB8AC3E}">
        <p14:creationId xmlns:p14="http://schemas.microsoft.com/office/powerpoint/2010/main" val="24644999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DBFD6-7F0C-DEDE-758F-4176AA4C44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DA0CF3-69F3-9AFA-4FA4-0ED194FCE5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FBB320-089B-DA22-6410-F08967D5DEE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Pate, C., &amp; Betz, J. (2018). </a:t>
            </a:r>
            <a:r>
              <a:rPr lang="en-US" sz="1200" i="1" kern="1200" dirty="0">
                <a:solidFill>
                  <a:schemeClr val="tx1"/>
                </a:solidFill>
                <a:effectLst/>
                <a:latin typeface="+mn-lt"/>
                <a:ea typeface="+mn-ea"/>
                <a:cs typeface="+mn-cs"/>
              </a:rPr>
              <a:t>Trauma-informed multi-tiered systems of support</a:t>
            </a:r>
            <a:r>
              <a:rPr lang="en-US" sz="1200" kern="1200" dirty="0">
                <a:solidFill>
                  <a:schemeClr val="tx1"/>
                </a:solidFill>
                <a:effectLst/>
                <a:latin typeface="+mn-lt"/>
                <a:ea typeface="+mn-ea"/>
                <a:cs typeface="+mn-cs"/>
              </a:rPr>
              <a:t>. WestEd. </a:t>
            </a:r>
            <a:r>
              <a:rPr lang="en-US" sz="1200" u="sng" kern="1200" dirty="0">
                <a:solidFill>
                  <a:schemeClr val="tx1"/>
                </a:solidFill>
                <a:effectLst/>
                <a:latin typeface="+mn-lt"/>
                <a:ea typeface="+mn-ea"/>
                <a:cs typeface="+mn-cs"/>
                <a:hlinkClick r:id="rId3"/>
              </a:rPr>
              <a:t>https://www.schoolmentalhealth.org/media/som/microsites/ncsmh/documents/archives/CS-9.15_Trauma-Informed-Multi-Tiered-Systems-of-Support.pdf</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AFEAE7D2-E433-5645-E81E-7438E74E4F1D}"/>
              </a:ext>
            </a:extLst>
          </p:cNvPr>
          <p:cNvSpPr>
            <a:spLocks noGrp="1"/>
          </p:cNvSpPr>
          <p:nvPr>
            <p:ph type="sldNum" sz="quarter" idx="5"/>
          </p:nvPr>
        </p:nvSpPr>
        <p:spPr/>
        <p:txBody>
          <a:bodyPr/>
          <a:lstStyle/>
          <a:p>
            <a:fld id="{7E30953A-BEBD-4772-A220-F61EA690D96A}" type="slidenum">
              <a:rPr lang="en-US" smtClean="0"/>
              <a:t>38</a:t>
            </a:fld>
            <a:endParaRPr lang="en-US"/>
          </a:p>
        </p:txBody>
      </p:sp>
    </p:spTree>
    <p:extLst>
      <p:ext uri="{BB962C8B-B14F-4D97-AF65-F5344CB8AC3E}">
        <p14:creationId xmlns:p14="http://schemas.microsoft.com/office/powerpoint/2010/main" val="42175986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59491-EAF1-606C-61A4-3F2783B3C1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E29B3C-FB19-02B2-50F6-CAC75A796B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160F0F-D44A-DB73-4651-3498EB5AC1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Trauma-informed means considering how trauma impacts people while prioritizing safety to avoid retraumatizing the individual during delivery of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Aptos Display"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Display" panose="020B0004020202020204" pitchFamily="34" charset="0"/>
              </a:rPr>
              <a:t>Being trauma-informed is more than being trauma-aware. We must translate </a:t>
            </a:r>
            <a:r>
              <a:rPr lang="en-US" sz="1200" b="1" dirty="0">
                <a:latin typeface="Aptos Display" panose="020B0004020202020204" pitchFamily="34" charset="0"/>
              </a:rPr>
              <a:t>what</a:t>
            </a:r>
            <a:r>
              <a:rPr lang="en-US" sz="1200" b="0" dirty="0">
                <a:latin typeface="Aptos Display" panose="020B0004020202020204" pitchFamily="34" charset="0"/>
              </a:rPr>
              <a:t> we know into </a:t>
            </a:r>
            <a:r>
              <a:rPr lang="en-US" sz="1200" b="1" dirty="0">
                <a:latin typeface="Aptos Display" panose="020B0004020202020204" pitchFamily="34" charset="0"/>
              </a:rPr>
              <a:t>how</a:t>
            </a:r>
            <a:r>
              <a:rPr lang="en-US" sz="1200" b="0" dirty="0">
                <a:latin typeface="Aptos Display" panose="020B0004020202020204" pitchFamily="34" charset="0"/>
              </a:rPr>
              <a:t> we do things.</a:t>
            </a:r>
          </a:p>
        </p:txBody>
      </p:sp>
      <p:sp>
        <p:nvSpPr>
          <p:cNvPr id="4" name="Slide Number Placeholder 3">
            <a:extLst>
              <a:ext uri="{FF2B5EF4-FFF2-40B4-BE49-F238E27FC236}">
                <a16:creationId xmlns:a16="http://schemas.microsoft.com/office/drawing/2014/main" id="{BB3F97CC-8375-3233-2DD0-48A81D6915C8}"/>
              </a:ext>
            </a:extLst>
          </p:cNvPr>
          <p:cNvSpPr>
            <a:spLocks noGrp="1"/>
          </p:cNvSpPr>
          <p:nvPr>
            <p:ph type="sldNum" sz="quarter" idx="5"/>
          </p:nvPr>
        </p:nvSpPr>
        <p:spPr/>
        <p:txBody>
          <a:bodyPr/>
          <a:lstStyle/>
          <a:p>
            <a:fld id="{7E30953A-BEBD-4772-A220-F61EA690D96A}" type="slidenum">
              <a:rPr lang="en-US" smtClean="0"/>
              <a:t>39</a:t>
            </a:fld>
            <a:endParaRPr lang="en-US"/>
          </a:p>
        </p:txBody>
      </p:sp>
    </p:spTree>
    <p:extLst>
      <p:ext uri="{BB962C8B-B14F-4D97-AF65-F5344CB8AC3E}">
        <p14:creationId xmlns:p14="http://schemas.microsoft.com/office/powerpoint/2010/main" val="459905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B549C-BEFE-3FC8-AECB-1AAE8F261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C3C452-F186-B517-885C-9C3E89FEE1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3A5B4C-5E34-8958-94A0-C7D881B22693}"/>
              </a:ext>
            </a:extLst>
          </p:cNvPr>
          <p:cNvSpPr>
            <a:spLocks noGrp="1"/>
          </p:cNvSpPr>
          <p:nvPr>
            <p:ph type="body" idx="1"/>
          </p:nvPr>
        </p:nvSpPr>
        <p:spPr/>
        <p:txBody>
          <a:bodyPr/>
          <a:lstStyle/>
          <a:p>
            <a:pPr marL="0" indent="0">
              <a:buFont typeface="Arial" panose="020B0604020202020204" pitchFamily="34" charset="0"/>
              <a:buNone/>
            </a:pPr>
            <a:r>
              <a:rPr lang="en-US" dirty="0"/>
              <a:t>Take a moment to check in with yourself.</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Bring attention to your own thoughts and feelings.</a:t>
            </a:r>
          </a:p>
          <a:p>
            <a:pPr marL="0" indent="0">
              <a:buFont typeface="Arial" panose="020B0604020202020204" pitchFamily="34" charset="0"/>
              <a:buNone/>
            </a:pPr>
            <a:endParaRPr lang="en-US" dirty="0"/>
          </a:p>
          <a:p>
            <a:pPr marL="0" indent="0">
              <a:buFont typeface="Arial" panose="020B0604020202020204" pitchFamily="34" charset="0"/>
              <a:buNone/>
            </a:pPr>
            <a:r>
              <a:rPr lang="en-US" i="1" dirty="0"/>
              <a:t>Go to next slide: Feelings list</a:t>
            </a:r>
          </a:p>
        </p:txBody>
      </p:sp>
      <p:sp>
        <p:nvSpPr>
          <p:cNvPr id="4" name="Slide Number Placeholder 3">
            <a:extLst>
              <a:ext uri="{FF2B5EF4-FFF2-40B4-BE49-F238E27FC236}">
                <a16:creationId xmlns:a16="http://schemas.microsoft.com/office/drawing/2014/main" id="{1E80AA7D-12C6-9354-5139-811A4F3C05A7}"/>
              </a:ext>
            </a:extLst>
          </p:cNvPr>
          <p:cNvSpPr>
            <a:spLocks noGrp="1"/>
          </p:cNvSpPr>
          <p:nvPr>
            <p:ph type="sldNum" sz="quarter" idx="5"/>
          </p:nvPr>
        </p:nvSpPr>
        <p:spPr/>
        <p:txBody>
          <a:bodyPr/>
          <a:lstStyle/>
          <a:p>
            <a:fld id="{7E30953A-BEBD-4772-A220-F61EA690D96A}" type="slidenum">
              <a:rPr lang="en-US" smtClean="0"/>
              <a:t>4</a:t>
            </a:fld>
            <a:endParaRPr lang="en-US"/>
          </a:p>
        </p:txBody>
      </p:sp>
    </p:spTree>
    <p:extLst>
      <p:ext uri="{BB962C8B-B14F-4D97-AF65-F5344CB8AC3E}">
        <p14:creationId xmlns:p14="http://schemas.microsoft.com/office/powerpoint/2010/main" val="333630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FEB1B-996C-A7C0-7A1F-6FCA4BB20A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341EEE-DD27-D03F-B673-535CDBBF08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FC79F-4CEE-5855-CF1E-DD3656F4E7CF}"/>
              </a:ext>
            </a:extLst>
          </p:cNvPr>
          <p:cNvSpPr>
            <a:spLocks noGrp="1"/>
          </p:cNvSpPr>
          <p:nvPr>
            <p:ph type="body" idx="1"/>
          </p:nvPr>
        </p:nvSpPr>
        <p:spPr/>
        <p:txBody>
          <a:bodyPr/>
          <a:lstStyle/>
          <a:p>
            <a:pPr marL="0" indent="0" defTabSz="986525">
              <a:buClr>
                <a:prstClr val="black"/>
              </a:buClr>
              <a:buSzPts val="1200"/>
              <a:buFont typeface="Arial"/>
              <a:buNone/>
              <a:defRPr/>
            </a:pPr>
            <a:r>
              <a:rPr lang="en-US" dirty="0">
                <a:solidFill>
                  <a:prstClr val="black"/>
                </a:solidFill>
                <a:latin typeface="Calibri" panose="020F0502020204030204"/>
              </a:rPr>
              <a:t>These six principles are based on the work of Fallot and Harris (2009) and have been adapted by SAMHSA in the </a:t>
            </a:r>
            <a:r>
              <a:rPr lang="en-US" i="1" dirty="0">
                <a:solidFill>
                  <a:prstClr val="black"/>
                </a:solidFill>
                <a:latin typeface="Calibri" panose="020F0502020204030204"/>
              </a:rPr>
              <a:t>Concept of Trauma and Guidance for a Trauma-Informed Approach </a:t>
            </a:r>
            <a:r>
              <a:rPr lang="en-US" dirty="0">
                <a:solidFill>
                  <a:prstClr val="black"/>
                </a:solidFill>
                <a:latin typeface="Calibri" panose="020F0502020204030204"/>
              </a:rPr>
              <a:t>(2014)</a:t>
            </a:r>
          </a:p>
        </p:txBody>
      </p:sp>
      <p:sp>
        <p:nvSpPr>
          <p:cNvPr id="4" name="Slide Number Placeholder 3">
            <a:extLst>
              <a:ext uri="{FF2B5EF4-FFF2-40B4-BE49-F238E27FC236}">
                <a16:creationId xmlns:a16="http://schemas.microsoft.com/office/drawing/2014/main" id="{EAEF3A35-AC43-95D2-B92A-A34A53FB7968}"/>
              </a:ext>
            </a:extLst>
          </p:cNvPr>
          <p:cNvSpPr>
            <a:spLocks noGrp="1"/>
          </p:cNvSpPr>
          <p:nvPr>
            <p:ph type="sldNum" sz="quarter" idx="5"/>
          </p:nvPr>
        </p:nvSpPr>
        <p:spPr/>
        <p:txBody>
          <a:bodyPr/>
          <a:lstStyle/>
          <a:p>
            <a:fld id="{7E30953A-BEBD-4772-A220-F61EA690D96A}" type="slidenum">
              <a:rPr lang="en-US" smtClean="0"/>
              <a:t>40</a:t>
            </a:fld>
            <a:endParaRPr lang="en-US"/>
          </a:p>
        </p:txBody>
      </p:sp>
    </p:spTree>
    <p:extLst>
      <p:ext uri="{BB962C8B-B14F-4D97-AF65-F5344CB8AC3E}">
        <p14:creationId xmlns:p14="http://schemas.microsoft.com/office/powerpoint/2010/main" val="30824977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F2714-B947-3291-2345-8D7BC89C37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1440CE-1F65-0724-E148-8BCC17A412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1F3F00-FA6F-CF2A-3BD3-163D02B53218}"/>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Safety: Throughout the organization, staff and the people they serve, whether children or adults, feel physically and psychologically safe; the physical setting is safe and interpersonal interactions promote a sense of safety. Understanding safety as defined by those served is a high priority.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PREA training refers to education and instruction related to the Prison Rape Elimination Act (PREA). This training focuses on preventing, detecting, and responding to sexual abuse and harassment within correctional facilities. It aims to create a zero-tolerance environment for sexual misconduct in detention facilities. </a:t>
            </a:r>
            <a:endParaRPr lang="en-US" dirty="0"/>
          </a:p>
        </p:txBody>
      </p:sp>
      <p:sp>
        <p:nvSpPr>
          <p:cNvPr id="4" name="Slide Number Placeholder 3">
            <a:extLst>
              <a:ext uri="{FF2B5EF4-FFF2-40B4-BE49-F238E27FC236}">
                <a16:creationId xmlns:a16="http://schemas.microsoft.com/office/drawing/2014/main" id="{24A2200C-B69A-500D-5B07-173F65E9F895}"/>
              </a:ext>
            </a:extLst>
          </p:cNvPr>
          <p:cNvSpPr>
            <a:spLocks noGrp="1"/>
          </p:cNvSpPr>
          <p:nvPr>
            <p:ph type="sldNum" sz="quarter" idx="5"/>
          </p:nvPr>
        </p:nvSpPr>
        <p:spPr/>
        <p:txBody>
          <a:bodyPr/>
          <a:lstStyle/>
          <a:p>
            <a:fld id="{7E30953A-BEBD-4772-A220-F61EA690D96A}" type="slidenum">
              <a:rPr lang="en-US" smtClean="0"/>
              <a:t>41</a:t>
            </a:fld>
            <a:endParaRPr lang="en-US"/>
          </a:p>
        </p:txBody>
      </p:sp>
    </p:spTree>
    <p:extLst>
      <p:ext uri="{BB962C8B-B14F-4D97-AF65-F5344CB8AC3E}">
        <p14:creationId xmlns:p14="http://schemas.microsoft.com/office/powerpoint/2010/main" val="26019653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2A498-03E9-5936-EA7A-8F51FA67D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F46C29-3E1D-D34A-4322-C6AC841126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77F1FB-8AD1-E903-ACF7-68D9FF21A4FE}"/>
              </a:ext>
            </a:extLst>
          </p:cNvPr>
          <p:cNvSpPr>
            <a:spLocks noGrp="1"/>
          </p:cNvSpPr>
          <p:nvPr>
            <p:ph type="body" idx="1"/>
          </p:nvPr>
        </p:nvSpPr>
        <p:spPr/>
        <p:txBody>
          <a:bodyPr/>
          <a:lstStyle/>
          <a:p>
            <a:r>
              <a:rPr lang="en-US" sz="1200" dirty="0">
                <a:latin typeface="Aptos" panose="020B0004020202020204" pitchFamily="34" charset="0"/>
              </a:rPr>
              <a:t>Think about what you can control as a peer support specialist.</a:t>
            </a:r>
          </a:p>
          <a:p>
            <a:pPr marL="285750" indent="-285750">
              <a:buFontTx/>
              <a:buChar char="-"/>
            </a:pPr>
            <a:r>
              <a:rPr lang="en-US" sz="1200" dirty="0">
                <a:latin typeface="Aptos" panose="020B0004020202020204" pitchFamily="34" charset="0"/>
              </a:rPr>
              <a:t>Cannot control your client’s desire to change or resources they use.</a:t>
            </a:r>
          </a:p>
          <a:p>
            <a:pPr marL="285750" indent="-285750">
              <a:buFontTx/>
              <a:buChar char="-"/>
            </a:pPr>
            <a:r>
              <a:rPr lang="en-US" sz="1200" dirty="0">
                <a:latin typeface="Aptos" panose="020B0004020202020204" pitchFamily="34" charset="0"/>
              </a:rPr>
              <a:t>Cannot control the organizational policies or system</a:t>
            </a:r>
          </a:p>
          <a:p>
            <a:endParaRPr lang="en-US" dirty="0"/>
          </a:p>
        </p:txBody>
      </p:sp>
      <p:sp>
        <p:nvSpPr>
          <p:cNvPr id="4" name="Slide Number Placeholder 3">
            <a:extLst>
              <a:ext uri="{FF2B5EF4-FFF2-40B4-BE49-F238E27FC236}">
                <a16:creationId xmlns:a16="http://schemas.microsoft.com/office/drawing/2014/main" id="{18F0669C-9EBA-CDB3-1D93-5078F6216417}"/>
              </a:ext>
            </a:extLst>
          </p:cNvPr>
          <p:cNvSpPr>
            <a:spLocks noGrp="1"/>
          </p:cNvSpPr>
          <p:nvPr>
            <p:ph type="sldNum" sz="quarter" idx="5"/>
          </p:nvPr>
        </p:nvSpPr>
        <p:spPr/>
        <p:txBody>
          <a:bodyPr/>
          <a:lstStyle/>
          <a:p>
            <a:fld id="{7E30953A-BEBD-4772-A220-F61EA690D96A}" type="slidenum">
              <a:rPr lang="en-US" smtClean="0"/>
              <a:t>42</a:t>
            </a:fld>
            <a:endParaRPr lang="en-US"/>
          </a:p>
        </p:txBody>
      </p:sp>
    </p:spTree>
    <p:extLst>
      <p:ext uri="{BB962C8B-B14F-4D97-AF65-F5344CB8AC3E}">
        <p14:creationId xmlns:p14="http://schemas.microsoft.com/office/powerpoint/2010/main" val="13119926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78A90-502F-5757-512A-93C10E7892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91FC26-ABCB-0220-49FA-5933D18590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EEF148-B891-6C42-3A7C-4BF3E8026BBA}"/>
              </a:ext>
            </a:extLst>
          </p:cNvPr>
          <p:cNvSpPr>
            <a:spLocks noGrp="1"/>
          </p:cNvSpPr>
          <p:nvPr>
            <p:ph type="body" idx="1"/>
          </p:nvPr>
        </p:nvSpPr>
        <p:spPr/>
        <p:txBody>
          <a:bodyPr/>
          <a:lstStyle/>
          <a:p>
            <a:r>
              <a:rPr lang="en-US" dirty="0"/>
              <a:t> Trustworthiness and Transparency: Organizational operations and decisions are conducted with transparency with the goal of building and maintaining trust with clients and family members, among staff, and others involved in the organization.</a:t>
            </a:r>
          </a:p>
        </p:txBody>
      </p:sp>
      <p:sp>
        <p:nvSpPr>
          <p:cNvPr id="4" name="Slide Number Placeholder 3">
            <a:extLst>
              <a:ext uri="{FF2B5EF4-FFF2-40B4-BE49-F238E27FC236}">
                <a16:creationId xmlns:a16="http://schemas.microsoft.com/office/drawing/2014/main" id="{58D4F71D-38BA-01BA-C287-2F0C7B11C65F}"/>
              </a:ext>
            </a:extLst>
          </p:cNvPr>
          <p:cNvSpPr>
            <a:spLocks noGrp="1"/>
          </p:cNvSpPr>
          <p:nvPr>
            <p:ph type="sldNum" sz="quarter" idx="5"/>
          </p:nvPr>
        </p:nvSpPr>
        <p:spPr/>
        <p:txBody>
          <a:bodyPr/>
          <a:lstStyle/>
          <a:p>
            <a:fld id="{7E30953A-BEBD-4772-A220-F61EA690D96A}" type="slidenum">
              <a:rPr lang="en-US" smtClean="0"/>
              <a:t>43</a:t>
            </a:fld>
            <a:endParaRPr lang="en-US"/>
          </a:p>
        </p:txBody>
      </p:sp>
    </p:spTree>
    <p:extLst>
      <p:ext uri="{BB962C8B-B14F-4D97-AF65-F5344CB8AC3E}">
        <p14:creationId xmlns:p14="http://schemas.microsoft.com/office/powerpoint/2010/main" val="27803055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C664A-8845-8925-3A07-0885A9149B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05BF44-7E82-1DD6-AF71-CEBF800FFC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C3BC2B-CB2B-EE64-240C-3C7A351D7EC8}"/>
              </a:ext>
            </a:extLst>
          </p:cNvPr>
          <p:cNvSpPr>
            <a:spLocks noGrp="1"/>
          </p:cNvSpPr>
          <p:nvPr>
            <p:ph type="body" idx="1"/>
          </p:nvPr>
        </p:nvSpPr>
        <p:spPr/>
        <p:txBody>
          <a:bodyPr/>
          <a:lstStyle/>
          <a:p>
            <a:r>
              <a:rPr lang="en-US" dirty="0"/>
              <a:t>Setting boundaries helps to keep you and the participant safe, is transparent, and builds trust.</a:t>
            </a:r>
          </a:p>
        </p:txBody>
      </p:sp>
      <p:sp>
        <p:nvSpPr>
          <p:cNvPr id="4" name="Slide Number Placeholder 3">
            <a:extLst>
              <a:ext uri="{FF2B5EF4-FFF2-40B4-BE49-F238E27FC236}">
                <a16:creationId xmlns:a16="http://schemas.microsoft.com/office/drawing/2014/main" id="{555A78CE-ABEF-5941-0116-1BB01376736B}"/>
              </a:ext>
            </a:extLst>
          </p:cNvPr>
          <p:cNvSpPr>
            <a:spLocks noGrp="1"/>
          </p:cNvSpPr>
          <p:nvPr>
            <p:ph type="sldNum" sz="quarter" idx="5"/>
          </p:nvPr>
        </p:nvSpPr>
        <p:spPr/>
        <p:txBody>
          <a:bodyPr/>
          <a:lstStyle/>
          <a:p>
            <a:fld id="{7E30953A-BEBD-4772-A220-F61EA690D96A}" type="slidenum">
              <a:rPr lang="en-US" smtClean="0"/>
              <a:t>44</a:t>
            </a:fld>
            <a:endParaRPr lang="en-US"/>
          </a:p>
        </p:txBody>
      </p:sp>
    </p:spTree>
    <p:extLst>
      <p:ext uri="{BB962C8B-B14F-4D97-AF65-F5344CB8AC3E}">
        <p14:creationId xmlns:p14="http://schemas.microsoft.com/office/powerpoint/2010/main" val="823688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EE8A-DF7C-B194-4098-F53BB7EC8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434D40-6A52-21B3-AC48-7218733D12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F40134-DF0D-5488-FE77-24336A31E3F6}"/>
              </a:ext>
            </a:extLst>
          </p:cNvPr>
          <p:cNvSpPr>
            <a:spLocks noGrp="1"/>
          </p:cNvSpPr>
          <p:nvPr>
            <p:ph type="body" idx="1"/>
          </p:nvPr>
        </p:nvSpPr>
        <p:spPr/>
        <p:txBody>
          <a:bodyPr/>
          <a:lstStyle/>
          <a:p>
            <a:r>
              <a:rPr lang="en-US" dirty="0"/>
              <a:t>As a peer support, your story of lived-experience with substance use and/or mental health recovery is your greatest source of hope and connection.</a:t>
            </a:r>
          </a:p>
          <a:p>
            <a:endParaRPr lang="en-US" dirty="0"/>
          </a:p>
          <a:p>
            <a:r>
              <a:rPr lang="en-US" dirty="0"/>
              <a:t>You are there to provide a service to the client/participant—don’t make it about you.</a:t>
            </a:r>
          </a:p>
          <a:p>
            <a:endParaRPr lang="en-US" dirty="0"/>
          </a:p>
          <a:p>
            <a:r>
              <a:rPr lang="en-US" dirty="0"/>
              <a:t>Peer Support: Peer support and mutual self-help are key vehicles for establishing safety and hope, building trust, enhancing collaboration, and utilizing their stories and lived experience to promote recovery and healing. The term “Peers” refers to individuals with lived experiences of trauma, or in the case of children this may be family members of children who have experienced traumatic events and are key caregivers in their recovery. Peers have also been referred to as “trauma survivors.”</a:t>
            </a:r>
          </a:p>
        </p:txBody>
      </p:sp>
      <p:sp>
        <p:nvSpPr>
          <p:cNvPr id="4" name="Slide Number Placeholder 3">
            <a:extLst>
              <a:ext uri="{FF2B5EF4-FFF2-40B4-BE49-F238E27FC236}">
                <a16:creationId xmlns:a16="http://schemas.microsoft.com/office/drawing/2014/main" id="{10E64933-F5E6-D13B-9A4D-0B9EEBC4B2F5}"/>
              </a:ext>
            </a:extLst>
          </p:cNvPr>
          <p:cNvSpPr>
            <a:spLocks noGrp="1"/>
          </p:cNvSpPr>
          <p:nvPr>
            <p:ph type="sldNum" sz="quarter" idx="5"/>
          </p:nvPr>
        </p:nvSpPr>
        <p:spPr/>
        <p:txBody>
          <a:bodyPr/>
          <a:lstStyle/>
          <a:p>
            <a:fld id="{7E30953A-BEBD-4772-A220-F61EA690D96A}" type="slidenum">
              <a:rPr lang="en-US" smtClean="0"/>
              <a:t>45</a:t>
            </a:fld>
            <a:endParaRPr lang="en-US"/>
          </a:p>
        </p:txBody>
      </p:sp>
    </p:spTree>
    <p:extLst>
      <p:ext uri="{BB962C8B-B14F-4D97-AF65-F5344CB8AC3E}">
        <p14:creationId xmlns:p14="http://schemas.microsoft.com/office/powerpoint/2010/main" val="25548661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084FD-8FC3-D2F4-EDB4-B638EB99C2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D6D126-1578-8B64-EEF0-F4D73EA0C2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216613-0951-D83A-AE2A-3C7549A6E2E6}"/>
              </a:ext>
            </a:extLst>
          </p:cNvPr>
          <p:cNvSpPr>
            <a:spLocks noGrp="1"/>
          </p:cNvSpPr>
          <p:nvPr>
            <p:ph type="body" idx="1"/>
          </p:nvPr>
        </p:nvSpPr>
        <p:spPr/>
        <p:txBody>
          <a:bodyPr/>
          <a:lstStyle/>
          <a:p>
            <a:r>
              <a:rPr lang="en-US" dirty="0"/>
              <a:t>Don’t claim to know exactly how someone feels.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Remember: everyone experiences trauma differently.</a:t>
            </a:r>
          </a:p>
          <a:p>
            <a:endParaRPr lang="en-US" dirty="0"/>
          </a:p>
          <a:p>
            <a:r>
              <a:rPr lang="en-US" dirty="0"/>
              <a:t>Maybe they lost a parent, and you lost a parent. Maybe they were incarcerated, and you were also incarcerated. It does not mean you know exactly how they feel.</a:t>
            </a:r>
          </a:p>
          <a:p>
            <a:endParaRPr lang="en-US" dirty="0"/>
          </a:p>
          <a:p>
            <a:r>
              <a:rPr lang="en-US" dirty="0"/>
              <a:t>Use your story to offer hope, but don’t claim that you have been through the exact same thing as someone else.</a:t>
            </a:r>
          </a:p>
          <a:p>
            <a:endParaRPr lang="en-US" dirty="0"/>
          </a:p>
          <a:p>
            <a:endParaRPr lang="en-US" dirty="0"/>
          </a:p>
        </p:txBody>
      </p:sp>
      <p:sp>
        <p:nvSpPr>
          <p:cNvPr id="4" name="Slide Number Placeholder 3">
            <a:extLst>
              <a:ext uri="{FF2B5EF4-FFF2-40B4-BE49-F238E27FC236}">
                <a16:creationId xmlns:a16="http://schemas.microsoft.com/office/drawing/2014/main" id="{C782B2BC-C69E-D0B8-6889-B0BED7264B2A}"/>
              </a:ext>
            </a:extLst>
          </p:cNvPr>
          <p:cNvSpPr>
            <a:spLocks noGrp="1"/>
          </p:cNvSpPr>
          <p:nvPr>
            <p:ph type="sldNum" sz="quarter" idx="5"/>
          </p:nvPr>
        </p:nvSpPr>
        <p:spPr/>
        <p:txBody>
          <a:bodyPr/>
          <a:lstStyle/>
          <a:p>
            <a:fld id="{7E30953A-BEBD-4772-A220-F61EA690D96A}" type="slidenum">
              <a:rPr lang="en-US" smtClean="0"/>
              <a:t>46</a:t>
            </a:fld>
            <a:endParaRPr lang="en-US"/>
          </a:p>
        </p:txBody>
      </p:sp>
    </p:spTree>
    <p:extLst>
      <p:ext uri="{BB962C8B-B14F-4D97-AF65-F5344CB8AC3E}">
        <p14:creationId xmlns:p14="http://schemas.microsoft.com/office/powerpoint/2010/main" val="33592568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1A4A2-5ECB-CFB8-C8DF-F065870D15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3F1247-87C1-6206-8BF7-C8B2BFC4BE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F963E4-B2F0-BFB3-3325-23EB4827023E}"/>
              </a:ext>
            </a:extLst>
          </p:cNvPr>
          <p:cNvSpPr>
            <a:spLocks noGrp="1"/>
          </p:cNvSpPr>
          <p:nvPr>
            <p:ph type="body" idx="1"/>
          </p:nvPr>
        </p:nvSpPr>
        <p:spPr/>
        <p:txBody>
          <a:bodyPr/>
          <a:lstStyle/>
          <a:p>
            <a:r>
              <a:rPr lang="en-US" dirty="0"/>
              <a:t>Collaboration and Mutuality: Importance is placed on partnering and the leveling of power differences between staff and clients and among organizational staff from clerical and housekeeping personnel, to professional staff to administrators, demonstrating that healing happens in relationships and in the meaningful sharing of power and decision-making. The organization recognizes that everyone has a role to play in a trauma-informed approach. As one expert stated: “one does not have to be a therapist to be therapeutic.”</a:t>
            </a:r>
          </a:p>
        </p:txBody>
      </p:sp>
      <p:sp>
        <p:nvSpPr>
          <p:cNvPr id="4" name="Slide Number Placeholder 3">
            <a:extLst>
              <a:ext uri="{FF2B5EF4-FFF2-40B4-BE49-F238E27FC236}">
                <a16:creationId xmlns:a16="http://schemas.microsoft.com/office/drawing/2014/main" id="{819DD926-1591-680C-FFF7-365785D75267}"/>
              </a:ext>
            </a:extLst>
          </p:cNvPr>
          <p:cNvSpPr>
            <a:spLocks noGrp="1"/>
          </p:cNvSpPr>
          <p:nvPr>
            <p:ph type="sldNum" sz="quarter" idx="5"/>
          </p:nvPr>
        </p:nvSpPr>
        <p:spPr/>
        <p:txBody>
          <a:bodyPr/>
          <a:lstStyle/>
          <a:p>
            <a:fld id="{7E30953A-BEBD-4772-A220-F61EA690D96A}" type="slidenum">
              <a:rPr lang="en-US" smtClean="0"/>
              <a:t>47</a:t>
            </a:fld>
            <a:endParaRPr lang="en-US"/>
          </a:p>
        </p:txBody>
      </p:sp>
    </p:spTree>
    <p:extLst>
      <p:ext uri="{BB962C8B-B14F-4D97-AF65-F5344CB8AC3E}">
        <p14:creationId xmlns:p14="http://schemas.microsoft.com/office/powerpoint/2010/main" val="10145074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65E6F-8A68-4541-D21B-05ACDE5A6B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47E249-3A0D-349B-BFFE-4F4960A810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6AEC74-4337-50CB-F32C-1587256946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D2C02C-63BA-C9D9-0DEE-1E478BC0B5B0}"/>
              </a:ext>
            </a:extLst>
          </p:cNvPr>
          <p:cNvSpPr>
            <a:spLocks noGrp="1"/>
          </p:cNvSpPr>
          <p:nvPr>
            <p:ph type="sldNum" sz="quarter" idx="5"/>
          </p:nvPr>
        </p:nvSpPr>
        <p:spPr/>
        <p:txBody>
          <a:bodyPr/>
          <a:lstStyle/>
          <a:p>
            <a:fld id="{7E30953A-BEBD-4772-A220-F61EA690D96A}" type="slidenum">
              <a:rPr lang="en-US" smtClean="0"/>
              <a:t>48</a:t>
            </a:fld>
            <a:endParaRPr lang="en-US"/>
          </a:p>
        </p:txBody>
      </p:sp>
    </p:spTree>
    <p:extLst>
      <p:ext uri="{BB962C8B-B14F-4D97-AF65-F5344CB8AC3E}">
        <p14:creationId xmlns:p14="http://schemas.microsoft.com/office/powerpoint/2010/main" val="42182839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A2B8D-9E44-6C90-DE86-3A60529A8B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DFA337-B8FE-8D69-A611-C56A115C00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9882B8-8E79-23D2-E22E-D792223231AC}"/>
              </a:ext>
            </a:extLst>
          </p:cNvPr>
          <p:cNvSpPr>
            <a:spLocks noGrp="1"/>
          </p:cNvSpPr>
          <p:nvPr>
            <p:ph type="body" idx="1"/>
          </p:nvPr>
        </p:nvSpPr>
        <p:spPr/>
        <p:txBody>
          <a:bodyPr/>
          <a:lstStyle/>
          <a:p>
            <a:r>
              <a:rPr lang="en-US" dirty="0"/>
              <a:t>Empowerment, Voice and Choice: Throughout the organization and among the clients served, individuals’ strengths and experiences are recognized and built upon. The organization fosters a belief in the primacy of the people served, in resilience, and in the ability of individuals, organizations, and communities to heal and promote recovery from trauma. The organization understands that the experience of trauma may be a unifying aspect in the lives of those who run the organization, who provide the services, and/ or who come to the organization for assistance and support. As such, operations, workforce development and services are organized to foster empowerment for staff and clients alike. Organizations understand the importance of power differentials and ways in which clients, historically, have been diminished in voice and choice and are often recipients of coercive treatment. Clients are supported in shared decision-making, choice, and goal setting to determine the plan of action they need to heal and move forward. They are supported in cultivating self-advocacy skills. Staff are facilitators of recovery rather than controllers of recovery.34 Staff are empowered to do their work as well as possible by adequate organizational support. This is a parallel process as staff need to feel safe, as much as people receiving services.</a:t>
            </a:r>
          </a:p>
        </p:txBody>
      </p:sp>
      <p:sp>
        <p:nvSpPr>
          <p:cNvPr id="4" name="Slide Number Placeholder 3">
            <a:extLst>
              <a:ext uri="{FF2B5EF4-FFF2-40B4-BE49-F238E27FC236}">
                <a16:creationId xmlns:a16="http://schemas.microsoft.com/office/drawing/2014/main" id="{FA11D2BD-1266-6D1D-1FB9-001968B1867C}"/>
              </a:ext>
            </a:extLst>
          </p:cNvPr>
          <p:cNvSpPr>
            <a:spLocks noGrp="1"/>
          </p:cNvSpPr>
          <p:nvPr>
            <p:ph type="sldNum" sz="quarter" idx="5"/>
          </p:nvPr>
        </p:nvSpPr>
        <p:spPr/>
        <p:txBody>
          <a:bodyPr/>
          <a:lstStyle/>
          <a:p>
            <a:fld id="{7E30953A-BEBD-4772-A220-F61EA690D96A}" type="slidenum">
              <a:rPr lang="en-US" smtClean="0"/>
              <a:t>49</a:t>
            </a:fld>
            <a:endParaRPr lang="en-US"/>
          </a:p>
        </p:txBody>
      </p:sp>
    </p:spTree>
    <p:extLst>
      <p:ext uri="{BB962C8B-B14F-4D97-AF65-F5344CB8AC3E}">
        <p14:creationId xmlns:p14="http://schemas.microsoft.com/office/powerpoint/2010/main" val="711506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54CCC-0602-A976-5795-107D9411D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3DE82-86F4-4988-B413-3E36A0887A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17946C-FEFF-4A4F-252E-E327EA74E352}"/>
              </a:ext>
            </a:extLst>
          </p:cNvPr>
          <p:cNvSpPr>
            <a:spLocks noGrp="1"/>
          </p:cNvSpPr>
          <p:nvPr>
            <p:ph type="body" idx="1"/>
          </p:nvPr>
        </p:nvSpPr>
        <p:spPr/>
        <p:txBody>
          <a:bodyPr/>
          <a:lstStyle/>
          <a:p>
            <a:r>
              <a:rPr lang="en-US" sz="1200" dirty="0">
                <a:latin typeface="Aptos Display" panose="020B0004020202020204" pitchFamily="34" charset="0"/>
              </a:rPr>
              <a:t>Pick two words that describe how you are feeling right now and share in the chat or within the room.</a:t>
            </a:r>
          </a:p>
          <a:p>
            <a:endParaRPr lang="en-US" sz="1200" dirty="0">
              <a:latin typeface="Aptos Display" panose="020B0004020202020204" pitchFamily="34" charset="0"/>
            </a:endParaRPr>
          </a:p>
        </p:txBody>
      </p:sp>
      <p:sp>
        <p:nvSpPr>
          <p:cNvPr id="4" name="Slide Number Placeholder 3">
            <a:extLst>
              <a:ext uri="{FF2B5EF4-FFF2-40B4-BE49-F238E27FC236}">
                <a16:creationId xmlns:a16="http://schemas.microsoft.com/office/drawing/2014/main" id="{2CF131EB-09C0-7E2C-4761-4F6EBB20A8D5}"/>
              </a:ext>
            </a:extLst>
          </p:cNvPr>
          <p:cNvSpPr>
            <a:spLocks noGrp="1"/>
          </p:cNvSpPr>
          <p:nvPr>
            <p:ph type="sldNum" sz="quarter" idx="5"/>
          </p:nvPr>
        </p:nvSpPr>
        <p:spPr/>
        <p:txBody>
          <a:bodyPr/>
          <a:lstStyle/>
          <a:p>
            <a:fld id="{7E30953A-BEBD-4772-A220-F61EA690D96A}" type="slidenum">
              <a:rPr lang="en-US" smtClean="0"/>
              <a:t>5</a:t>
            </a:fld>
            <a:endParaRPr lang="en-US"/>
          </a:p>
        </p:txBody>
      </p:sp>
    </p:spTree>
    <p:extLst>
      <p:ext uri="{BB962C8B-B14F-4D97-AF65-F5344CB8AC3E}">
        <p14:creationId xmlns:p14="http://schemas.microsoft.com/office/powerpoint/2010/main" val="2354405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10F0B-E1C2-482C-AF0C-2078C89160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B1E3B-36B1-0154-4BD0-82738FF5E6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3B0081-20FC-BD80-AD69-E69F44E4E0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488D8E-0958-1E78-386E-5E879D41F14E}"/>
              </a:ext>
            </a:extLst>
          </p:cNvPr>
          <p:cNvSpPr>
            <a:spLocks noGrp="1"/>
          </p:cNvSpPr>
          <p:nvPr>
            <p:ph type="sldNum" sz="quarter" idx="5"/>
          </p:nvPr>
        </p:nvSpPr>
        <p:spPr/>
        <p:txBody>
          <a:bodyPr/>
          <a:lstStyle/>
          <a:p>
            <a:fld id="{7E30953A-BEBD-4772-A220-F61EA690D96A}" type="slidenum">
              <a:rPr lang="en-US" smtClean="0"/>
              <a:t>50</a:t>
            </a:fld>
            <a:endParaRPr lang="en-US"/>
          </a:p>
        </p:txBody>
      </p:sp>
    </p:spTree>
    <p:extLst>
      <p:ext uri="{BB962C8B-B14F-4D97-AF65-F5344CB8AC3E}">
        <p14:creationId xmlns:p14="http://schemas.microsoft.com/office/powerpoint/2010/main" val="10921323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74AD3-F4B5-1153-F871-BD4D98D1DB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CB1881-8A44-0F42-4D9A-CCAA869D3E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7F90D2-F0DC-B927-6F85-C6675C9F88A9}"/>
              </a:ext>
            </a:extLst>
          </p:cNvPr>
          <p:cNvSpPr>
            <a:spLocks noGrp="1"/>
          </p:cNvSpPr>
          <p:nvPr>
            <p:ph type="body" idx="1"/>
          </p:nvPr>
        </p:nvSpPr>
        <p:spPr/>
        <p:txBody>
          <a:bodyPr/>
          <a:lstStyle/>
          <a:p>
            <a:r>
              <a:rPr lang="en-US" dirty="0"/>
              <a:t>Cultural, Historical, and Gender Issues: The organization actively moves past cultural stereotypes and biases (e.g. based on race, ethnicity, sexual orientation, age, religion, </a:t>
            </a:r>
            <a:r>
              <a:rPr lang="en-US" dirty="0" err="1"/>
              <a:t>genderidentity</a:t>
            </a:r>
            <a:r>
              <a:rPr lang="en-US" dirty="0"/>
              <a:t>, geography, etc.); offers, access to gender responsive services; leverages the healing value of traditional cultural connections; incorporates policies, protocols, and processes that are responsive to the racial, ethnic and cultural needs of individuals served; and recognizes and addresses historical trauma.</a:t>
            </a:r>
          </a:p>
        </p:txBody>
      </p:sp>
      <p:sp>
        <p:nvSpPr>
          <p:cNvPr id="4" name="Slide Number Placeholder 3">
            <a:extLst>
              <a:ext uri="{FF2B5EF4-FFF2-40B4-BE49-F238E27FC236}">
                <a16:creationId xmlns:a16="http://schemas.microsoft.com/office/drawing/2014/main" id="{5E002980-9783-C281-E111-387C401A1B2D}"/>
              </a:ext>
            </a:extLst>
          </p:cNvPr>
          <p:cNvSpPr>
            <a:spLocks noGrp="1"/>
          </p:cNvSpPr>
          <p:nvPr>
            <p:ph type="sldNum" sz="quarter" idx="5"/>
          </p:nvPr>
        </p:nvSpPr>
        <p:spPr/>
        <p:txBody>
          <a:bodyPr/>
          <a:lstStyle/>
          <a:p>
            <a:fld id="{7E30953A-BEBD-4772-A220-F61EA690D96A}" type="slidenum">
              <a:rPr lang="en-US" smtClean="0"/>
              <a:t>51</a:t>
            </a:fld>
            <a:endParaRPr lang="en-US"/>
          </a:p>
        </p:txBody>
      </p:sp>
    </p:spTree>
    <p:extLst>
      <p:ext uri="{BB962C8B-B14F-4D97-AF65-F5344CB8AC3E}">
        <p14:creationId xmlns:p14="http://schemas.microsoft.com/office/powerpoint/2010/main" val="22147123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86780-2044-1509-A6B7-107936409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2BD61E-DE15-A8FB-4926-C6420FD3D6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33C284-811C-929A-EBBD-E1A5E28376FD}"/>
              </a:ext>
            </a:extLst>
          </p:cNvPr>
          <p:cNvSpPr>
            <a:spLocks noGrp="1"/>
          </p:cNvSpPr>
          <p:nvPr>
            <p:ph type="body" idx="1"/>
          </p:nvPr>
        </p:nvSpPr>
        <p:spPr/>
        <p:txBody>
          <a:bodyPr/>
          <a:lstStyle/>
          <a:p>
            <a:r>
              <a:rPr lang="en-US" dirty="0"/>
              <a:t>Tell me more about what matters to you.</a:t>
            </a:r>
          </a:p>
          <a:p>
            <a:endParaRPr lang="en-US" dirty="0"/>
          </a:p>
          <a:p>
            <a:r>
              <a:rPr lang="en-US" dirty="0"/>
              <a:t>Be curious about their culture and values.</a:t>
            </a:r>
          </a:p>
        </p:txBody>
      </p:sp>
      <p:sp>
        <p:nvSpPr>
          <p:cNvPr id="4" name="Slide Number Placeholder 3">
            <a:extLst>
              <a:ext uri="{FF2B5EF4-FFF2-40B4-BE49-F238E27FC236}">
                <a16:creationId xmlns:a16="http://schemas.microsoft.com/office/drawing/2014/main" id="{EE778F1A-58DB-53B3-18F2-2B220E78D429}"/>
              </a:ext>
            </a:extLst>
          </p:cNvPr>
          <p:cNvSpPr>
            <a:spLocks noGrp="1"/>
          </p:cNvSpPr>
          <p:nvPr>
            <p:ph type="sldNum" sz="quarter" idx="5"/>
          </p:nvPr>
        </p:nvSpPr>
        <p:spPr/>
        <p:txBody>
          <a:bodyPr/>
          <a:lstStyle/>
          <a:p>
            <a:fld id="{7E30953A-BEBD-4772-A220-F61EA690D96A}" type="slidenum">
              <a:rPr lang="en-US" smtClean="0"/>
              <a:t>52</a:t>
            </a:fld>
            <a:endParaRPr lang="en-US"/>
          </a:p>
        </p:txBody>
      </p:sp>
    </p:spTree>
    <p:extLst>
      <p:ext uri="{BB962C8B-B14F-4D97-AF65-F5344CB8AC3E}">
        <p14:creationId xmlns:p14="http://schemas.microsoft.com/office/powerpoint/2010/main" val="31194468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276E7-8033-8F69-F567-3127A9CA4D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062F83-A9BE-9C38-766B-AC49423556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E07E6E-1236-FB1B-3246-6496C6B3C92A}"/>
              </a:ext>
            </a:extLst>
          </p:cNvPr>
          <p:cNvSpPr>
            <a:spLocks noGrp="1"/>
          </p:cNvSpPr>
          <p:nvPr>
            <p:ph type="body" idx="1"/>
          </p:nvPr>
        </p:nvSpPr>
        <p:spPr/>
        <p:txBody>
          <a:bodyPr/>
          <a:lstStyle/>
          <a:p>
            <a:r>
              <a:rPr lang="en-US" dirty="0"/>
              <a:t>Talking about trauma is heavy. It can suggest that people who experience trauma cannot heal.</a:t>
            </a:r>
          </a:p>
          <a:p>
            <a:endParaRPr lang="en-US" dirty="0"/>
          </a:p>
          <a:p>
            <a:r>
              <a:rPr lang="en-US" dirty="0"/>
              <a:t>Well, good news! Trauma is not destiny.</a:t>
            </a:r>
          </a:p>
          <a:p>
            <a:endParaRPr lang="en-US" dirty="0"/>
          </a:p>
          <a:p>
            <a:r>
              <a:rPr lang="en-US" dirty="0"/>
              <a:t>We have the capacity to heal, we can re-wire our brains, we can build resilience.</a:t>
            </a:r>
          </a:p>
        </p:txBody>
      </p:sp>
      <p:sp>
        <p:nvSpPr>
          <p:cNvPr id="4" name="Slide Number Placeholder 3">
            <a:extLst>
              <a:ext uri="{FF2B5EF4-FFF2-40B4-BE49-F238E27FC236}">
                <a16:creationId xmlns:a16="http://schemas.microsoft.com/office/drawing/2014/main" id="{18E20695-06D4-6DDE-67C5-F06EF75A13BA}"/>
              </a:ext>
            </a:extLst>
          </p:cNvPr>
          <p:cNvSpPr>
            <a:spLocks noGrp="1"/>
          </p:cNvSpPr>
          <p:nvPr>
            <p:ph type="sldNum" sz="quarter" idx="5"/>
          </p:nvPr>
        </p:nvSpPr>
        <p:spPr/>
        <p:txBody>
          <a:bodyPr/>
          <a:lstStyle/>
          <a:p>
            <a:fld id="{7E30953A-BEBD-4772-A220-F61EA690D96A}" type="slidenum">
              <a:rPr lang="en-US" smtClean="0"/>
              <a:t>53</a:t>
            </a:fld>
            <a:endParaRPr lang="en-US"/>
          </a:p>
        </p:txBody>
      </p:sp>
    </p:spTree>
    <p:extLst>
      <p:ext uri="{BB962C8B-B14F-4D97-AF65-F5344CB8AC3E}">
        <p14:creationId xmlns:p14="http://schemas.microsoft.com/office/powerpoint/2010/main" val="20154941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7F184-0CFA-D436-D60A-9D0AD5080D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E95CE0-845C-2FBC-78A5-5578D9D54D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1DA216-9B94-789C-4B2F-1B949584DF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232C3D-B2B8-0704-8216-ACBB3B67936A}"/>
              </a:ext>
            </a:extLst>
          </p:cNvPr>
          <p:cNvSpPr>
            <a:spLocks noGrp="1"/>
          </p:cNvSpPr>
          <p:nvPr>
            <p:ph type="sldNum" sz="quarter" idx="5"/>
          </p:nvPr>
        </p:nvSpPr>
        <p:spPr/>
        <p:txBody>
          <a:bodyPr/>
          <a:lstStyle/>
          <a:p>
            <a:fld id="{7E30953A-BEBD-4772-A220-F61EA690D96A}" type="slidenum">
              <a:rPr lang="en-US" smtClean="0"/>
              <a:t>54</a:t>
            </a:fld>
            <a:endParaRPr lang="en-US"/>
          </a:p>
        </p:txBody>
      </p:sp>
    </p:spTree>
    <p:extLst>
      <p:ext uri="{BB962C8B-B14F-4D97-AF65-F5344CB8AC3E}">
        <p14:creationId xmlns:p14="http://schemas.microsoft.com/office/powerpoint/2010/main" val="35278382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3A26B-42E2-3718-18DF-ED04907DEB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5BE132-632A-4827-3CCD-981D1CCBEA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6931FB-87C8-AA34-74AD-AF8D76BB7FFB}"/>
              </a:ext>
            </a:extLst>
          </p:cNvPr>
          <p:cNvSpPr>
            <a:spLocks noGrp="1"/>
          </p:cNvSpPr>
          <p:nvPr>
            <p:ph type="body" idx="1"/>
          </p:nvPr>
        </p:nvSpPr>
        <p:spPr/>
        <p:txBody>
          <a:bodyPr/>
          <a:lstStyle/>
          <a:p>
            <a:pPr marL="0" indent="0" defTabSz="933237">
              <a:buClr>
                <a:prstClr val="black"/>
              </a:buClr>
              <a:buSzPts val="1200"/>
              <a:buFont typeface="Arial"/>
              <a:buNone/>
              <a:defRPr/>
            </a:pPr>
            <a:r>
              <a:rPr lang="en-US" dirty="0">
                <a:solidFill>
                  <a:prstClr val="black"/>
                </a:solidFill>
                <a:latin typeface="Calibri" panose="020F0502020204030204"/>
              </a:rPr>
              <a:t>With repetition and consistency, pathways are strengthened and new habits are developed</a:t>
            </a:r>
          </a:p>
          <a:p>
            <a:pPr marL="0" indent="0" defTabSz="933237">
              <a:buClr>
                <a:prstClr val="black"/>
              </a:buClr>
              <a:buSzPts val="1200"/>
              <a:buFont typeface="Arial"/>
              <a:buNone/>
              <a:defRPr/>
            </a:pPr>
            <a:endParaRPr lang="en-US" dirty="0">
              <a:solidFill>
                <a:prstClr val="black"/>
              </a:solidFill>
              <a:latin typeface="Calibri" panose="020F0502020204030204"/>
            </a:endParaRPr>
          </a:p>
          <a:p>
            <a:pPr marL="0" indent="0" defTabSz="933237">
              <a:buClr>
                <a:prstClr val="black"/>
              </a:buClr>
              <a:buSzPts val="1200"/>
              <a:buFont typeface="Arial"/>
              <a:buNone/>
              <a:defRPr/>
            </a:pPr>
            <a:r>
              <a:rPr lang="en-US" dirty="0">
                <a:solidFill>
                  <a:prstClr val="black"/>
                </a:solidFill>
              </a:rPr>
              <a:t>We all experience neuroplasticity – it isn’t always easy, and it takes time, but change does occur </a:t>
            </a:r>
          </a:p>
          <a:p>
            <a:pPr defTabSz="933237">
              <a:defRPr/>
            </a:pPr>
            <a:endParaRPr lang="en-US" b="1" dirty="0">
              <a:solidFill>
                <a:prstClr val="black"/>
              </a:solidFill>
              <a:latin typeface="Calibri" panose="020F0502020204030204"/>
            </a:endParaRPr>
          </a:p>
          <a:p>
            <a:pPr defTabSz="933237">
              <a:defRPr/>
            </a:pPr>
            <a:r>
              <a:rPr lang="en-US" b="1" dirty="0">
                <a:solidFill>
                  <a:prstClr val="black"/>
                </a:solidFill>
                <a:latin typeface="Calibri" panose="020F0502020204030204"/>
              </a:rPr>
              <a:t>Recovery is an example of neuroplasticity in action.</a:t>
            </a:r>
          </a:p>
          <a:p>
            <a:pPr defTabSz="933237">
              <a:defRPr/>
            </a:pPr>
            <a:endParaRPr lang="en-US" b="1" dirty="0">
              <a:solidFill>
                <a:prstClr val="black"/>
              </a:solidFill>
              <a:latin typeface="Calibri" panose="020F0502020204030204"/>
            </a:endParaRPr>
          </a:p>
          <a:p>
            <a:pPr defTabSz="933237">
              <a:defRPr/>
            </a:pPr>
            <a:r>
              <a:rPr lang="en-US" b="1" dirty="0">
                <a:solidFill>
                  <a:prstClr val="black"/>
                </a:solidFill>
                <a:latin typeface="Calibri" panose="020F0502020204030204"/>
              </a:rPr>
              <a:t>We can learn to play new games, learn a language, learn a new hobby (like crocheting), learn how to meditate, or exercise. Our brains can be re-wired!</a:t>
            </a:r>
          </a:p>
          <a:p>
            <a:pPr defTabSz="933237">
              <a:defRPr/>
            </a:pPr>
            <a:endParaRPr lang="en-US" b="1" dirty="0">
              <a:solidFill>
                <a:prstClr val="black"/>
              </a:solidFill>
              <a:latin typeface="Calibri" panose="020F0502020204030204"/>
            </a:endParaRPr>
          </a:p>
          <a:p>
            <a:pPr marL="184974" indent="-184974" defTabSz="933237">
              <a:buClr>
                <a:prstClr val="black"/>
              </a:buClr>
              <a:buSzPts val="1200"/>
              <a:buFont typeface="Arial"/>
              <a:buChar char="•"/>
              <a:defRPr/>
            </a:pPr>
            <a:r>
              <a:rPr lang="en-US" dirty="0">
                <a:solidFill>
                  <a:prstClr val="black"/>
                </a:solidFill>
                <a:latin typeface="Calibri" panose="020F0502020204030204"/>
              </a:rPr>
              <a:t>When old pathways become less useful, they begin to weaken </a:t>
            </a:r>
          </a:p>
          <a:p>
            <a:pPr marL="184974" indent="-184974" defTabSz="933237">
              <a:buClr>
                <a:prstClr val="black"/>
              </a:buClr>
              <a:buSzPts val="1200"/>
              <a:buFont typeface="Arial"/>
              <a:buChar char="•"/>
              <a:defRPr/>
            </a:pPr>
            <a:r>
              <a:rPr lang="en-US" dirty="0">
                <a:solidFill>
                  <a:prstClr val="black"/>
                </a:solidFill>
                <a:latin typeface="Calibri" panose="020F0502020204030204"/>
              </a:rPr>
              <a:t>With repetition and consistency, pathways are strengthened and new habits are developed</a:t>
            </a:r>
          </a:p>
          <a:p>
            <a:pPr marL="184974" indent="-184974" defTabSz="933237">
              <a:buClr>
                <a:prstClr val="black"/>
              </a:buClr>
              <a:buSzPts val="1200"/>
              <a:buFont typeface="Arial"/>
              <a:buChar char="•"/>
              <a:defRPr/>
            </a:pPr>
            <a:r>
              <a:rPr lang="en-US" dirty="0">
                <a:solidFill>
                  <a:prstClr val="black"/>
                </a:solidFill>
              </a:rPr>
              <a:t>We all experience neuroplasticity – it isn’t always easy, and it takes time, but change does occur </a:t>
            </a:r>
          </a:p>
          <a:p>
            <a:endParaRPr lang="en-US" dirty="0"/>
          </a:p>
          <a:p>
            <a:endParaRPr lang="en-US" dirty="0"/>
          </a:p>
        </p:txBody>
      </p:sp>
      <p:sp>
        <p:nvSpPr>
          <p:cNvPr id="4" name="Slide Number Placeholder 3">
            <a:extLst>
              <a:ext uri="{FF2B5EF4-FFF2-40B4-BE49-F238E27FC236}">
                <a16:creationId xmlns:a16="http://schemas.microsoft.com/office/drawing/2014/main" id="{AB344750-F582-B727-70D5-4678B5FE655E}"/>
              </a:ext>
            </a:extLst>
          </p:cNvPr>
          <p:cNvSpPr>
            <a:spLocks noGrp="1"/>
          </p:cNvSpPr>
          <p:nvPr>
            <p:ph type="sldNum" sz="quarter" idx="5"/>
          </p:nvPr>
        </p:nvSpPr>
        <p:spPr/>
        <p:txBody>
          <a:bodyPr/>
          <a:lstStyle/>
          <a:p>
            <a:fld id="{7E30953A-BEBD-4772-A220-F61EA690D96A}" type="slidenum">
              <a:rPr lang="en-US" smtClean="0"/>
              <a:t>55</a:t>
            </a:fld>
            <a:endParaRPr lang="en-US"/>
          </a:p>
        </p:txBody>
      </p:sp>
    </p:spTree>
    <p:extLst>
      <p:ext uri="{BB962C8B-B14F-4D97-AF65-F5344CB8AC3E}">
        <p14:creationId xmlns:p14="http://schemas.microsoft.com/office/powerpoint/2010/main" val="27897177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16643-6596-35FB-9EA8-F306860E8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6EE8EF-580E-C8BD-28C4-A4802B2A1E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BDEDA9-791C-F20D-BB3F-298E422A4FB4}"/>
              </a:ext>
            </a:extLst>
          </p:cNvPr>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From </a:t>
            </a:r>
            <a:r>
              <a:rPr lang="en-US" dirty="0">
                <a:hlinkClick r:id="rId3"/>
              </a:rPr>
              <a:t>https://www.apa.org/topics/resilience/building-your-resilience</a:t>
            </a:r>
            <a:endParaRPr lang="en-US" sz="1200" b="0" i="0" kern="1200" dirty="0">
              <a:solidFill>
                <a:schemeClr val="tx1"/>
              </a:solidFill>
              <a:effectLst/>
              <a:latin typeface="+mn-lt"/>
              <a:ea typeface="+mn-ea"/>
              <a:cs typeface="+mn-cs"/>
            </a:endParaRPr>
          </a:p>
          <a:p>
            <a:pPr fontAlgn="base"/>
            <a:r>
              <a:rPr lang="en-US" sz="1200" b="0" i="1" kern="1200" dirty="0">
                <a:solidFill>
                  <a:schemeClr val="tx1"/>
                </a:solidFill>
                <a:effectLst/>
                <a:latin typeface="+mn-lt"/>
                <a:ea typeface="+mn-ea"/>
                <a:cs typeface="+mn-cs"/>
              </a:rPr>
              <a:t>Imagine you’re going to take a raft trip down a river. Along with slow water and shallows, your map shows that you will encounter unavoidable rapids and turns. How would you make sure you can safely cross the rough waters and handle any unexpected problems that come from the challenge?</a:t>
            </a:r>
          </a:p>
          <a:p>
            <a:pPr fontAlgn="base"/>
            <a:endParaRPr lang="en-US" sz="1200" b="0" i="1" kern="1200" dirty="0">
              <a:solidFill>
                <a:schemeClr val="tx1"/>
              </a:solidFill>
              <a:effectLst/>
              <a:latin typeface="+mn-lt"/>
              <a:ea typeface="+mn-ea"/>
              <a:cs typeface="+mn-cs"/>
            </a:endParaRPr>
          </a:p>
          <a:p>
            <a:pPr fontAlgn="base"/>
            <a:r>
              <a:rPr lang="en-US" sz="1200" b="0" i="1" kern="1200" dirty="0">
                <a:solidFill>
                  <a:schemeClr val="tx1"/>
                </a:solidFill>
                <a:effectLst/>
                <a:latin typeface="+mn-lt"/>
                <a:ea typeface="+mn-ea"/>
                <a:cs typeface="+mn-cs"/>
              </a:rPr>
              <a:t>Perhaps you would enlist the support of more experienced rafters as you plan your route or rely on the companionship of trusted friends along the way. Maybe you would pack an extra life jacket or consider using a stronger raft. With the right tools and supports in place, one thing is sure: You will not only make it through the challenges of your river adventure. You will also emerge a more confident and courageous rafter.</a:t>
            </a:r>
          </a:p>
          <a:p>
            <a:endParaRPr lang="en-US" dirty="0"/>
          </a:p>
          <a:p>
            <a:r>
              <a:rPr lang="en-US" dirty="0"/>
              <a:t>American Psychological Association. (2020, February 1). </a:t>
            </a:r>
            <a:r>
              <a:rPr lang="en-US" i="1" dirty="0"/>
              <a:t>Building your resilience</a:t>
            </a:r>
            <a:r>
              <a:rPr lang="en-US" dirty="0"/>
              <a:t>. Retrieved from </a:t>
            </a:r>
            <a:r>
              <a:rPr lang="en-US" dirty="0">
                <a:hlinkClick r:id="rId3"/>
              </a:rPr>
              <a:t>https://www.apa.org/topics/resilience/building-your-resilience</a:t>
            </a:r>
            <a:endParaRPr lang="en-US" dirty="0"/>
          </a:p>
        </p:txBody>
      </p:sp>
      <p:sp>
        <p:nvSpPr>
          <p:cNvPr id="4" name="Slide Number Placeholder 3">
            <a:extLst>
              <a:ext uri="{FF2B5EF4-FFF2-40B4-BE49-F238E27FC236}">
                <a16:creationId xmlns:a16="http://schemas.microsoft.com/office/drawing/2014/main" id="{BDA1A693-8DA1-420A-18DC-ABF3F6E20288}"/>
              </a:ext>
            </a:extLst>
          </p:cNvPr>
          <p:cNvSpPr>
            <a:spLocks noGrp="1"/>
          </p:cNvSpPr>
          <p:nvPr>
            <p:ph type="sldNum" sz="quarter" idx="5"/>
          </p:nvPr>
        </p:nvSpPr>
        <p:spPr/>
        <p:txBody>
          <a:bodyPr/>
          <a:lstStyle/>
          <a:p>
            <a:fld id="{7E30953A-BEBD-4772-A220-F61EA690D96A}" type="slidenum">
              <a:rPr lang="en-US" smtClean="0"/>
              <a:t>56</a:t>
            </a:fld>
            <a:endParaRPr lang="en-US"/>
          </a:p>
        </p:txBody>
      </p:sp>
    </p:spTree>
    <p:extLst>
      <p:ext uri="{BB962C8B-B14F-4D97-AF65-F5344CB8AC3E}">
        <p14:creationId xmlns:p14="http://schemas.microsoft.com/office/powerpoint/2010/main" val="17021125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0D944-B4EA-6749-5F3D-22946C9CF0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B34F44-A973-8038-32BD-5A0EDB93BF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4F8A16-8301-092A-8D25-954235A5748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a:ea typeface="Calibri"/>
                <a:cs typeface="Calibri"/>
                <a:sym typeface="Calibri"/>
              </a:rPr>
              <a:t>American Psychological Association, “Building Your Resilience,” 2020</a:t>
            </a:r>
            <a:endParaRPr kumimoji="0" lang="en-US" sz="1100" b="0" i="0" u="none" strike="noStrike" kern="1200" cap="none" spc="0" normalizeH="0" baseline="0" noProof="0" dirty="0">
              <a:ln>
                <a:noFill/>
              </a:ln>
              <a:solidFill>
                <a:prstClr val="white"/>
              </a:solidFill>
              <a:effectLst/>
              <a:uLnTx/>
              <a:uFillTx/>
              <a:latin typeface="Calibri"/>
              <a:ea typeface="+mn-ea"/>
              <a:cs typeface="+mn-cs"/>
            </a:endParaRPr>
          </a:p>
          <a:p>
            <a:endParaRPr lang="en-US" i="0" dirty="0"/>
          </a:p>
        </p:txBody>
      </p:sp>
      <p:sp>
        <p:nvSpPr>
          <p:cNvPr id="4" name="Slide Number Placeholder 3">
            <a:extLst>
              <a:ext uri="{FF2B5EF4-FFF2-40B4-BE49-F238E27FC236}">
                <a16:creationId xmlns:a16="http://schemas.microsoft.com/office/drawing/2014/main" id="{93B153B0-844F-3A89-F57C-59E68C6B0CB1}"/>
              </a:ext>
            </a:extLst>
          </p:cNvPr>
          <p:cNvSpPr>
            <a:spLocks noGrp="1"/>
          </p:cNvSpPr>
          <p:nvPr>
            <p:ph type="sldNum" sz="quarter" idx="5"/>
          </p:nvPr>
        </p:nvSpPr>
        <p:spPr/>
        <p:txBody>
          <a:bodyPr/>
          <a:lstStyle/>
          <a:p>
            <a:fld id="{7E30953A-BEBD-4772-A220-F61EA690D96A}" type="slidenum">
              <a:rPr lang="en-US" smtClean="0"/>
              <a:t>57</a:t>
            </a:fld>
            <a:endParaRPr lang="en-US"/>
          </a:p>
        </p:txBody>
      </p:sp>
    </p:spTree>
    <p:extLst>
      <p:ext uri="{BB962C8B-B14F-4D97-AF65-F5344CB8AC3E}">
        <p14:creationId xmlns:p14="http://schemas.microsoft.com/office/powerpoint/2010/main" val="32611190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20411-C738-12D3-E4BE-F1B759FDC6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A72BBA-1401-41CB-A1DE-6775DCA870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7EE203-1CB6-3DCE-16F9-7704A56AAD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Building resilience widens the window of tolerance and helps us have the ability to cope with stress.</a:t>
            </a:r>
          </a:p>
          <a:p>
            <a:endParaRPr lang="en-US" dirty="0"/>
          </a:p>
          <a:p>
            <a:r>
              <a:rPr lang="en-US" dirty="0"/>
              <a:t>The window of tolerance is a concept in mental health that refers to the optimal zone where an individual can function effectively and manage stress.</a:t>
            </a:r>
          </a:p>
          <a:p>
            <a:endParaRPr lang="en-US" dirty="0"/>
          </a:p>
          <a:p>
            <a:r>
              <a:rPr lang="en-US" dirty="0"/>
              <a:t>When someone is within the window, they feel calm, connected, and capable to cope with challenges.</a:t>
            </a:r>
          </a:p>
          <a:p>
            <a:endParaRPr lang="en-US" dirty="0"/>
          </a:p>
          <a:p>
            <a:r>
              <a:rPr lang="en-US" dirty="0"/>
              <a:t>Outside the window, individuals may experience states of hyperarousal (fight/flight) or </a:t>
            </a:r>
            <a:r>
              <a:rPr lang="en-US" dirty="0" err="1"/>
              <a:t>hypoarousal</a:t>
            </a:r>
            <a:r>
              <a:rPr lang="en-US" dirty="0"/>
              <a:t> (freeze), leading to difficulties in emotional regulation (ability to manage one’s emotional state) and overall functioning.</a:t>
            </a:r>
          </a:p>
          <a:p>
            <a:endParaRPr lang="en-US" dirty="0"/>
          </a:p>
          <a:p>
            <a:endParaRPr lang="en-US" dirty="0"/>
          </a:p>
          <a:p>
            <a:r>
              <a:rPr lang="en-US" dirty="0"/>
              <a:t>https://www.victimsa.org/blog/trauma-and-window-of-tolerance</a:t>
            </a:r>
          </a:p>
          <a:p>
            <a:endParaRPr lang="en-US" dirty="0"/>
          </a:p>
          <a:p>
            <a:endParaRPr lang="en-US" dirty="0"/>
          </a:p>
        </p:txBody>
      </p:sp>
      <p:sp>
        <p:nvSpPr>
          <p:cNvPr id="4" name="Slide Number Placeholder 3">
            <a:extLst>
              <a:ext uri="{FF2B5EF4-FFF2-40B4-BE49-F238E27FC236}">
                <a16:creationId xmlns:a16="http://schemas.microsoft.com/office/drawing/2014/main" id="{A5AE6FF6-7EB8-6A0E-B8B8-F23E40C4C91B}"/>
              </a:ext>
            </a:extLst>
          </p:cNvPr>
          <p:cNvSpPr>
            <a:spLocks noGrp="1"/>
          </p:cNvSpPr>
          <p:nvPr>
            <p:ph type="sldNum" sz="quarter" idx="5"/>
          </p:nvPr>
        </p:nvSpPr>
        <p:spPr/>
        <p:txBody>
          <a:bodyPr/>
          <a:lstStyle/>
          <a:p>
            <a:fld id="{7E30953A-BEBD-4772-A220-F61EA690D96A}" type="slidenum">
              <a:rPr lang="en-US" smtClean="0"/>
              <a:t>58</a:t>
            </a:fld>
            <a:endParaRPr lang="en-US"/>
          </a:p>
        </p:txBody>
      </p:sp>
    </p:spTree>
    <p:extLst>
      <p:ext uri="{BB962C8B-B14F-4D97-AF65-F5344CB8AC3E}">
        <p14:creationId xmlns:p14="http://schemas.microsoft.com/office/powerpoint/2010/main" val="36300956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22C5C-B9F6-8193-5597-FE61D9C8E0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02B294-5DF5-E39C-AD2F-821E86F938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B40583-6C5C-F6F1-47AF-42A059DBFF64}"/>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There are so many things you can do to build resilience.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Mindfulness is a psychological practice that involves paying attention to the present moment without judgment. It focuses on being fully aware of one's thoughts, feelings, bodily sensations, and surroundings. </a:t>
            </a:r>
            <a:endParaRPr lang="en-US" dirty="0"/>
          </a:p>
        </p:txBody>
      </p:sp>
      <p:sp>
        <p:nvSpPr>
          <p:cNvPr id="4" name="Slide Number Placeholder 3">
            <a:extLst>
              <a:ext uri="{FF2B5EF4-FFF2-40B4-BE49-F238E27FC236}">
                <a16:creationId xmlns:a16="http://schemas.microsoft.com/office/drawing/2014/main" id="{0C45DBF3-8B8F-9A50-7586-2A10ECFB5AEA}"/>
              </a:ext>
            </a:extLst>
          </p:cNvPr>
          <p:cNvSpPr>
            <a:spLocks noGrp="1"/>
          </p:cNvSpPr>
          <p:nvPr>
            <p:ph type="sldNum" sz="quarter" idx="5"/>
          </p:nvPr>
        </p:nvSpPr>
        <p:spPr/>
        <p:txBody>
          <a:bodyPr/>
          <a:lstStyle/>
          <a:p>
            <a:fld id="{7E30953A-BEBD-4772-A220-F61EA690D96A}" type="slidenum">
              <a:rPr lang="en-US" smtClean="0"/>
              <a:t>59</a:t>
            </a:fld>
            <a:endParaRPr lang="en-US"/>
          </a:p>
        </p:txBody>
      </p:sp>
    </p:spTree>
    <p:extLst>
      <p:ext uri="{BB962C8B-B14F-4D97-AF65-F5344CB8AC3E}">
        <p14:creationId xmlns:p14="http://schemas.microsoft.com/office/powerpoint/2010/main" val="3557518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C1B80-D361-EA4C-D1B9-A1685EFAC8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3C7E52-B1AF-5029-9488-1581B7162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97BC5E-0AEF-5C47-E6B5-8321800F7096}"/>
              </a:ext>
            </a:extLst>
          </p:cNvPr>
          <p:cNvSpPr>
            <a:spLocks noGrp="1"/>
          </p:cNvSpPr>
          <p:nvPr>
            <p:ph type="body" idx="1"/>
          </p:nvPr>
        </p:nvSpPr>
        <p:spPr/>
        <p:txBody>
          <a:bodyPr/>
          <a:lstStyle/>
          <a:p>
            <a:pPr marL="171450" indent="-171450">
              <a:buFont typeface="Arial" panose="020B0604020202020204" pitchFamily="34" charset="0"/>
              <a:buChar char="•"/>
            </a:pPr>
            <a:r>
              <a:rPr lang="en-US" dirty="0"/>
              <a:t>Talking about trauma may evoke a range of thoughts and emotions.</a:t>
            </a:r>
          </a:p>
          <a:p>
            <a:pPr marL="171450" indent="-171450">
              <a:buFont typeface="Arial" panose="020B0604020202020204" pitchFamily="34" charset="0"/>
              <a:buChar char="•"/>
            </a:pPr>
            <a:r>
              <a:rPr lang="en-US" dirty="0"/>
              <a:t>Pay attention to how you are thinking and feeling throughout the presentation and take care of yourself however you need to, during and after.</a:t>
            </a:r>
          </a:p>
          <a:p>
            <a:pPr marL="171450" indent="-171450">
              <a:buFont typeface="Arial" panose="020B0604020202020204" pitchFamily="34" charset="0"/>
              <a:buChar char="•"/>
            </a:pPr>
            <a:r>
              <a:rPr lang="en-US" dirty="0"/>
              <a:t>We are talking about trauma and how to help others in trauma-informed ways; we are not processing trauma during this presentation.</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34824F25-651F-BB4B-61C6-BDB147F4E0F0}"/>
              </a:ext>
            </a:extLst>
          </p:cNvPr>
          <p:cNvSpPr>
            <a:spLocks noGrp="1"/>
          </p:cNvSpPr>
          <p:nvPr>
            <p:ph type="sldNum" sz="quarter" idx="5"/>
          </p:nvPr>
        </p:nvSpPr>
        <p:spPr/>
        <p:txBody>
          <a:bodyPr/>
          <a:lstStyle/>
          <a:p>
            <a:fld id="{7E30953A-BEBD-4772-A220-F61EA690D96A}" type="slidenum">
              <a:rPr lang="en-US" smtClean="0"/>
              <a:t>6</a:t>
            </a:fld>
            <a:endParaRPr lang="en-US"/>
          </a:p>
        </p:txBody>
      </p:sp>
    </p:spTree>
    <p:extLst>
      <p:ext uri="{BB962C8B-B14F-4D97-AF65-F5344CB8AC3E}">
        <p14:creationId xmlns:p14="http://schemas.microsoft.com/office/powerpoint/2010/main" val="31703215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9E00C-A09B-E66B-34CA-AADB319E6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7AB2BA-DC0E-8643-93A1-55E0C89C2D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9F9BBC-E28A-BE74-12B1-42913108EA0F}"/>
              </a:ext>
            </a:extLst>
          </p:cNvPr>
          <p:cNvSpPr>
            <a:spLocks noGrp="1"/>
          </p:cNvSpPr>
          <p:nvPr>
            <p:ph type="body" idx="1"/>
          </p:nvPr>
        </p:nvSpPr>
        <p:spPr/>
        <p:txBody>
          <a:bodyPr/>
          <a:lstStyle/>
          <a:p>
            <a:pPr marL="0" indent="0" defTabSz="986525">
              <a:buClr>
                <a:prstClr val="black"/>
              </a:buClr>
              <a:buSzPts val="1200"/>
              <a:buFont typeface="Arial"/>
              <a:buNone/>
              <a:defRPr/>
            </a:pPr>
            <a:r>
              <a:rPr lang="en-US" sz="1200" dirty="0">
                <a:solidFill>
                  <a:prstClr val="black"/>
                </a:solidFill>
                <a:latin typeface="Calibri"/>
                <a:ea typeface="Calibri"/>
                <a:cs typeface="Calibri"/>
                <a:sym typeface="Calibri"/>
              </a:rPr>
              <a:t>If you never experience adversity and are doing well in your life that doesn’t mean you are resilient, it means you are lucky.</a:t>
            </a:r>
            <a:endParaRPr lang="en-US" dirty="0">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6EDDEE5-7B53-8C39-312D-F998C722F52F}"/>
              </a:ext>
            </a:extLst>
          </p:cNvPr>
          <p:cNvSpPr>
            <a:spLocks noGrp="1"/>
          </p:cNvSpPr>
          <p:nvPr>
            <p:ph type="sldNum" sz="quarter" idx="5"/>
          </p:nvPr>
        </p:nvSpPr>
        <p:spPr/>
        <p:txBody>
          <a:bodyPr/>
          <a:lstStyle/>
          <a:p>
            <a:fld id="{7E30953A-BEBD-4772-A220-F61EA690D96A}" type="slidenum">
              <a:rPr lang="en-US" smtClean="0"/>
              <a:t>60</a:t>
            </a:fld>
            <a:endParaRPr lang="en-US"/>
          </a:p>
        </p:txBody>
      </p:sp>
    </p:spTree>
    <p:extLst>
      <p:ext uri="{BB962C8B-B14F-4D97-AF65-F5344CB8AC3E}">
        <p14:creationId xmlns:p14="http://schemas.microsoft.com/office/powerpoint/2010/main" val="37327566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63FBE-7024-689A-18A1-57BF0DE4C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02B6D8-D4EA-B040-5BE5-4DE7C9A7E0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DCBF3F-1F7E-899C-DC4A-904CECB7B817}"/>
              </a:ext>
            </a:extLst>
          </p:cNvPr>
          <p:cNvSpPr>
            <a:spLocks noGrp="1"/>
          </p:cNvSpPr>
          <p:nvPr>
            <p:ph type="body" idx="1"/>
          </p:nvPr>
        </p:nvSpPr>
        <p:spPr/>
        <p:txBody>
          <a:bodyPr/>
          <a:lstStyle/>
          <a:p>
            <a:r>
              <a:rPr lang="en-US" dirty="0"/>
              <a:t>Goal: Reinforces a sense of personal agency and resilience already present</a:t>
            </a:r>
          </a:p>
        </p:txBody>
      </p:sp>
      <p:sp>
        <p:nvSpPr>
          <p:cNvPr id="4" name="Slide Number Placeholder 3">
            <a:extLst>
              <a:ext uri="{FF2B5EF4-FFF2-40B4-BE49-F238E27FC236}">
                <a16:creationId xmlns:a16="http://schemas.microsoft.com/office/drawing/2014/main" id="{1DC6E627-E964-FCE3-5341-E795CC564C5F}"/>
              </a:ext>
            </a:extLst>
          </p:cNvPr>
          <p:cNvSpPr>
            <a:spLocks noGrp="1"/>
          </p:cNvSpPr>
          <p:nvPr>
            <p:ph type="sldNum" sz="quarter" idx="5"/>
          </p:nvPr>
        </p:nvSpPr>
        <p:spPr/>
        <p:txBody>
          <a:bodyPr/>
          <a:lstStyle/>
          <a:p>
            <a:fld id="{7E30953A-BEBD-4772-A220-F61EA690D96A}" type="slidenum">
              <a:rPr lang="en-US" smtClean="0"/>
              <a:t>61</a:t>
            </a:fld>
            <a:endParaRPr lang="en-US"/>
          </a:p>
        </p:txBody>
      </p:sp>
    </p:spTree>
    <p:extLst>
      <p:ext uri="{BB962C8B-B14F-4D97-AF65-F5344CB8AC3E}">
        <p14:creationId xmlns:p14="http://schemas.microsoft.com/office/powerpoint/2010/main" val="20243377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8993B-DA11-512E-07AF-6B49A631E9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1C3590-F811-C4E7-B3AD-51E8A05DDB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E2EA10-E47A-2611-8583-D30DC8A8987E}"/>
              </a:ext>
            </a:extLst>
          </p:cNvPr>
          <p:cNvSpPr>
            <a:spLocks noGrp="1"/>
          </p:cNvSpPr>
          <p:nvPr>
            <p:ph type="body" idx="1"/>
          </p:nvPr>
        </p:nvSpPr>
        <p:spPr/>
        <p:txBody>
          <a:bodyPr/>
          <a:lstStyle/>
          <a:p>
            <a:pPr marL="0" indent="0" defTabSz="1021744">
              <a:buClr>
                <a:prstClr val="black"/>
              </a:buClr>
              <a:buSzPts val="1200"/>
              <a:buFont typeface="Arial"/>
              <a:buNone/>
              <a:defRPr/>
            </a:pPr>
            <a:r>
              <a:rPr lang="en-US" dirty="0">
                <a:solidFill>
                  <a:prstClr val="black"/>
                </a:solidFill>
              </a:rPr>
              <a:t>Some methods for self-care seek to take us away or avoid our discomfort.</a:t>
            </a:r>
          </a:p>
          <a:p>
            <a:pPr marL="0" indent="0" defTabSz="1021744">
              <a:buClr>
                <a:prstClr val="black"/>
              </a:buClr>
              <a:buSzPts val="1200"/>
              <a:buFont typeface="Arial"/>
              <a:buNone/>
              <a:defRPr/>
            </a:pPr>
            <a:endParaRPr lang="en-US" dirty="0">
              <a:solidFill>
                <a:prstClr val="black"/>
              </a:solidFill>
            </a:endParaRPr>
          </a:p>
          <a:p>
            <a:pPr marL="0" indent="0" defTabSz="1021744">
              <a:buClr>
                <a:prstClr val="black"/>
              </a:buClr>
              <a:buSzPts val="1200"/>
              <a:buFont typeface="Arial"/>
              <a:buNone/>
              <a:defRPr/>
            </a:pPr>
            <a:r>
              <a:rPr lang="en-US" dirty="0">
                <a:solidFill>
                  <a:prstClr val="black"/>
                </a:solidFill>
              </a:rPr>
              <a:t>Consider coping strategies that help us metabolize what we are experiencing, which means we have to lean into what we are thinking and feeling.</a:t>
            </a:r>
          </a:p>
          <a:p>
            <a:pPr marL="0" indent="0" defTabSz="1021744">
              <a:buClr>
                <a:prstClr val="black"/>
              </a:buClr>
              <a:buSzPts val="1200"/>
              <a:buFont typeface="Arial"/>
              <a:buNone/>
              <a:defRPr/>
            </a:pPr>
            <a:endParaRPr lang="en-US" dirty="0">
              <a:solidFill>
                <a:prstClr val="black"/>
              </a:solidFill>
            </a:endParaRPr>
          </a:p>
          <a:p>
            <a:pPr marL="0" indent="0" defTabSz="1021744">
              <a:buClr>
                <a:prstClr val="black"/>
              </a:buClr>
              <a:buSzPts val="1200"/>
              <a:buFont typeface="Arial"/>
              <a:buNone/>
              <a:defRPr/>
            </a:pPr>
            <a:r>
              <a:rPr lang="en-US" dirty="0">
                <a:solidFill>
                  <a:prstClr val="black"/>
                </a:solidFill>
              </a:rPr>
              <a:t>If this feels hard to you, it’s because it is. This is hard work. This is the work of building resilience. </a:t>
            </a:r>
          </a:p>
          <a:p>
            <a:pPr marL="214081" indent="-214081" defTabSz="1021744">
              <a:buClr>
                <a:prstClr val="black"/>
              </a:buClr>
              <a:buSzPts val="1200"/>
              <a:buFont typeface="Arial"/>
              <a:buChar char="•"/>
              <a:defRPr/>
            </a:pPr>
            <a:endParaRPr lang="en-US" dirty="0">
              <a:solidFill>
                <a:prstClr val="black"/>
              </a:solidFill>
            </a:endParaRPr>
          </a:p>
          <a:p>
            <a:pPr marL="0" marR="0" lvl="0" indent="0" algn="l" defTabSz="1021744" rtl="0" eaLnBrk="1" fontAlgn="auto" latinLnBrk="0" hangingPunct="1">
              <a:lnSpc>
                <a:spcPct val="100000"/>
              </a:lnSpc>
              <a:spcBef>
                <a:spcPts val="0"/>
              </a:spcBef>
              <a:spcAft>
                <a:spcPts val="0"/>
              </a:spcAft>
              <a:buClr>
                <a:prstClr val="black"/>
              </a:buClr>
              <a:buSzPts val="1200"/>
              <a:buFont typeface="Arial"/>
              <a:buNone/>
              <a:tabLst/>
              <a:defRPr/>
            </a:pPr>
            <a:r>
              <a:rPr lang="en-US" sz="1200" dirty="0">
                <a:solidFill>
                  <a:prstClr val="black"/>
                </a:solidFill>
                <a:latin typeface="Aptos" panose="020B0004020202020204" pitchFamily="34" charset="0"/>
              </a:rPr>
              <a:t>No one can do this work for us.</a:t>
            </a:r>
          </a:p>
          <a:p>
            <a:pPr marL="0" indent="0" defTabSz="1021744">
              <a:buClr>
                <a:prstClr val="black"/>
              </a:buClr>
              <a:buSzPts val="1200"/>
              <a:buFont typeface="Arial"/>
              <a:buNone/>
              <a:defRPr/>
            </a:pPr>
            <a:endParaRPr lang="en-US" dirty="0">
              <a:solidFill>
                <a:prstClr val="black"/>
              </a:solidFill>
            </a:endParaRPr>
          </a:p>
          <a:p>
            <a:endParaRPr lang="en-US" dirty="0"/>
          </a:p>
        </p:txBody>
      </p:sp>
      <p:sp>
        <p:nvSpPr>
          <p:cNvPr id="4" name="Slide Number Placeholder 3">
            <a:extLst>
              <a:ext uri="{FF2B5EF4-FFF2-40B4-BE49-F238E27FC236}">
                <a16:creationId xmlns:a16="http://schemas.microsoft.com/office/drawing/2014/main" id="{516C0CA9-2B51-408F-EA87-160B200A6F87}"/>
              </a:ext>
            </a:extLst>
          </p:cNvPr>
          <p:cNvSpPr>
            <a:spLocks noGrp="1"/>
          </p:cNvSpPr>
          <p:nvPr>
            <p:ph type="sldNum" sz="quarter" idx="5"/>
          </p:nvPr>
        </p:nvSpPr>
        <p:spPr/>
        <p:txBody>
          <a:bodyPr/>
          <a:lstStyle/>
          <a:p>
            <a:fld id="{7E30953A-BEBD-4772-A220-F61EA690D96A}" type="slidenum">
              <a:rPr lang="en-US" smtClean="0"/>
              <a:t>62</a:t>
            </a:fld>
            <a:endParaRPr lang="en-US"/>
          </a:p>
        </p:txBody>
      </p:sp>
    </p:spTree>
    <p:extLst>
      <p:ext uri="{BB962C8B-B14F-4D97-AF65-F5344CB8AC3E}">
        <p14:creationId xmlns:p14="http://schemas.microsoft.com/office/powerpoint/2010/main" val="16972366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767034-AD80-4DAD-9C7B-161A8DA6B301}" type="slidenum">
              <a:rPr lang="en-US" smtClean="0"/>
              <a:t>63</a:t>
            </a:fld>
            <a:endParaRPr lang="en-US"/>
          </a:p>
        </p:txBody>
      </p:sp>
    </p:spTree>
    <p:extLst>
      <p:ext uri="{BB962C8B-B14F-4D97-AF65-F5344CB8AC3E}">
        <p14:creationId xmlns:p14="http://schemas.microsoft.com/office/powerpoint/2010/main" val="35678204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Evaluation </a:t>
            </a:r>
            <a:r>
              <a:rPr lang="en-US"/>
              <a:t>link: </a:t>
            </a:r>
            <a:r>
              <a:rPr lang="en-US" sz="1200" b="0" i="0" kern="1200">
                <a:solidFill>
                  <a:schemeClr val="tx1"/>
                </a:solidFill>
                <a:effectLst/>
                <a:latin typeface="+mn-lt"/>
                <a:ea typeface="+mn-ea"/>
                <a:cs typeface="+mn-cs"/>
                <a:hlinkClick r:id="rId3" tooltip="https://url.us.m.mimecastprotect.com/s/PWhiC73BBRtQZY8c8fGsoZrcT?domain=uky.az1.qualtrics.com"/>
              </a:rPr>
              <a:t>https://uky.az1.qualtrics.com/jfe/form/SV_eeRFyEwlket7xzM</a:t>
            </a:r>
            <a:endParaRPr lang="en-US" dirty="0"/>
          </a:p>
        </p:txBody>
      </p:sp>
      <p:sp>
        <p:nvSpPr>
          <p:cNvPr id="4" name="Slide Number Placeholder 3"/>
          <p:cNvSpPr>
            <a:spLocks noGrp="1"/>
          </p:cNvSpPr>
          <p:nvPr>
            <p:ph type="sldNum" sz="quarter" idx="5"/>
          </p:nvPr>
        </p:nvSpPr>
        <p:spPr/>
        <p:txBody>
          <a:bodyPr/>
          <a:lstStyle/>
          <a:p>
            <a:fld id="{7E30953A-BEBD-4772-A220-F61EA690D96A}" type="slidenum">
              <a:rPr lang="en-US" smtClean="0"/>
              <a:t>64</a:t>
            </a:fld>
            <a:endParaRPr lang="en-US"/>
          </a:p>
        </p:txBody>
      </p:sp>
    </p:spTree>
    <p:extLst>
      <p:ext uri="{BB962C8B-B14F-4D97-AF65-F5344CB8AC3E}">
        <p14:creationId xmlns:p14="http://schemas.microsoft.com/office/powerpoint/2010/main" val="97839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5D70D-DF3E-54AF-D9AB-CAC630E40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3873-FB30-6748-E3F9-648FDC33E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E730FA-5C17-4FB3-E5E7-3B03DB78D441}"/>
              </a:ext>
            </a:extLst>
          </p:cNvPr>
          <p:cNvSpPr>
            <a:spLocks noGrp="1"/>
          </p:cNvSpPr>
          <p:nvPr>
            <p:ph type="body" idx="1"/>
          </p:nvPr>
        </p:nvSpPr>
        <p:spPr/>
        <p:txBody>
          <a:bodyPr/>
          <a:lstStyle/>
          <a:p>
            <a:pPr marL="0" indent="0">
              <a:buFont typeface="Arial" panose="020B0604020202020204" pitchFamily="34" charset="0"/>
              <a:buNone/>
            </a:pPr>
            <a:r>
              <a:rPr lang="en-US" dirty="0"/>
              <a:t>This is a cartoon from The Awkward Yeti. What do you think about it and why would it be included in a presentation about being trauma-informed?</a:t>
            </a:r>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 this cartoon, Brain thinks Heart is overreacting to a minor inconvenience.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Being trauma-informed asks us to think differently and consider that there might be more to the story than what we see on the surface.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Be aware that you never know what someone is going through or what they have been through and how that impacts them today.</a:t>
            </a:r>
          </a:p>
        </p:txBody>
      </p:sp>
      <p:sp>
        <p:nvSpPr>
          <p:cNvPr id="4" name="Slide Number Placeholder 3">
            <a:extLst>
              <a:ext uri="{FF2B5EF4-FFF2-40B4-BE49-F238E27FC236}">
                <a16:creationId xmlns:a16="http://schemas.microsoft.com/office/drawing/2014/main" id="{BFA99A46-D525-2B85-2160-FBA87155D6E7}"/>
              </a:ext>
            </a:extLst>
          </p:cNvPr>
          <p:cNvSpPr>
            <a:spLocks noGrp="1"/>
          </p:cNvSpPr>
          <p:nvPr>
            <p:ph type="sldNum" sz="quarter" idx="5"/>
          </p:nvPr>
        </p:nvSpPr>
        <p:spPr/>
        <p:txBody>
          <a:bodyPr/>
          <a:lstStyle/>
          <a:p>
            <a:fld id="{7E30953A-BEBD-4772-A220-F61EA690D96A}" type="slidenum">
              <a:rPr lang="en-US" smtClean="0"/>
              <a:t>7</a:t>
            </a:fld>
            <a:endParaRPr lang="en-US"/>
          </a:p>
        </p:txBody>
      </p:sp>
    </p:spTree>
    <p:extLst>
      <p:ext uri="{BB962C8B-B14F-4D97-AF65-F5344CB8AC3E}">
        <p14:creationId xmlns:p14="http://schemas.microsoft.com/office/powerpoint/2010/main" val="1255950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F4ED8-A5BB-4998-3BD3-DB274A6AD1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937D64-33F1-5EB2-0FC6-F605FFACC5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7E2181-C5E5-55C9-08C0-162E0C934E6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latin typeface="Aptos Display" panose="020B0004020202020204" pitchFamily="34" charset="0"/>
              </a:rPr>
              <a:t>Peer support specialists are people with lived-experience of substance use and/or mental health recovery who help others who are in recovery or seeking recovery support.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Not just you, but your co-workers!</a:t>
            </a:r>
          </a:p>
        </p:txBody>
      </p:sp>
      <p:sp>
        <p:nvSpPr>
          <p:cNvPr id="4" name="Slide Number Placeholder 3">
            <a:extLst>
              <a:ext uri="{FF2B5EF4-FFF2-40B4-BE49-F238E27FC236}">
                <a16:creationId xmlns:a16="http://schemas.microsoft.com/office/drawing/2014/main" id="{8DF539F7-2CE6-DD9A-D6EA-752A06CF0625}"/>
              </a:ext>
            </a:extLst>
          </p:cNvPr>
          <p:cNvSpPr>
            <a:spLocks noGrp="1"/>
          </p:cNvSpPr>
          <p:nvPr>
            <p:ph type="sldNum" sz="quarter" idx="5"/>
          </p:nvPr>
        </p:nvSpPr>
        <p:spPr/>
        <p:txBody>
          <a:bodyPr/>
          <a:lstStyle/>
          <a:p>
            <a:fld id="{7E30953A-BEBD-4772-A220-F61EA690D96A}" type="slidenum">
              <a:rPr lang="en-US" smtClean="0"/>
              <a:t>8</a:t>
            </a:fld>
            <a:endParaRPr lang="en-US"/>
          </a:p>
        </p:txBody>
      </p:sp>
    </p:spTree>
    <p:extLst>
      <p:ext uri="{BB962C8B-B14F-4D97-AF65-F5344CB8AC3E}">
        <p14:creationId xmlns:p14="http://schemas.microsoft.com/office/powerpoint/2010/main" val="1957226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A2BE7-61A6-DC7A-6A25-643DBF4E8B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417C84-6179-C831-D6A6-F30564CB71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F65808-CDD1-BA52-5EBE-6E28BCC8E70B}"/>
              </a:ext>
            </a:extLst>
          </p:cNvPr>
          <p:cNvSpPr>
            <a:spLocks noGrp="1"/>
          </p:cNvSpPr>
          <p:nvPr>
            <p:ph type="body" idx="1"/>
          </p:nvPr>
        </p:nvSpPr>
        <p:spPr/>
        <p:txBody>
          <a:bodyPr/>
          <a:lstStyle/>
          <a:p>
            <a:pPr marL="171450" indent="-171450">
              <a:buFont typeface="Arial" panose="020B0604020202020204" pitchFamily="34" charset="0"/>
              <a:buChar char="•"/>
            </a:pPr>
            <a:r>
              <a:rPr lang="en-US" dirty="0"/>
              <a:t>Substance Abuse and Mental Health Services Administration. (2024). 2023 Companion infographic report: Results from the 2021, 2022, and 2023 National Surveys on Drug Use and Health (SAMHSA Publication No. PEP24-07-020). Center for Behavioral Health Statistics and Quality, Substance Abuse and Mental Health Services Administration. https://www.samhsa.gov/data/report/2021-2022-2023-nsduh-infographic</a:t>
            </a:r>
          </a:p>
          <a:p>
            <a:pPr marL="171450" indent="-171450">
              <a:buFont typeface="Arial" panose="020B0604020202020204" pitchFamily="34" charset="0"/>
              <a:buChar char="•"/>
            </a:pPr>
            <a:endParaRPr lang="en-US" dirty="0"/>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6B66AB31-02FA-C512-003C-8E0CB0BE3725}"/>
              </a:ext>
            </a:extLst>
          </p:cNvPr>
          <p:cNvSpPr>
            <a:spLocks noGrp="1"/>
          </p:cNvSpPr>
          <p:nvPr>
            <p:ph type="sldNum" sz="quarter" idx="5"/>
          </p:nvPr>
        </p:nvSpPr>
        <p:spPr/>
        <p:txBody>
          <a:bodyPr/>
          <a:lstStyle/>
          <a:p>
            <a:fld id="{7E30953A-BEBD-4772-A220-F61EA690D96A}" type="slidenum">
              <a:rPr lang="en-US" smtClean="0"/>
              <a:t>9</a:t>
            </a:fld>
            <a:endParaRPr lang="en-US"/>
          </a:p>
        </p:txBody>
      </p:sp>
    </p:spTree>
    <p:extLst>
      <p:ext uri="{BB962C8B-B14F-4D97-AF65-F5344CB8AC3E}">
        <p14:creationId xmlns:p14="http://schemas.microsoft.com/office/powerpoint/2010/main" val="357650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0F913-F413-428D-F214-804C257398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B8F8EF2-C68A-26D1-4BBA-29D808B870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A20D19-0F19-B4E3-2CFB-065CD4C68750}"/>
              </a:ext>
            </a:extLst>
          </p:cNvPr>
          <p:cNvSpPr>
            <a:spLocks noGrp="1"/>
          </p:cNvSpPr>
          <p:nvPr>
            <p:ph type="dt" sz="half" idx="10"/>
          </p:nvPr>
        </p:nvSpPr>
        <p:spPr/>
        <p:txBody>
          <a:bodyPr/>
          <a:lstStyle/>
          <a:p>
            <a:fld id="{C59DE16A-9595-4C3F-A31B-95AC6FCB28D7}" type="datetimeFigureOut">
              <a:rPr lang="en-US" smtClean="0"/>
              <a:t>9/28/2025</a:t>
            </a:fld>
            <a:endParaRPr lang="en-US"/>
          </a:p>
        </p:txBody>
      </p:sp>
      <p:sp>
        <p:nvSpPr>
          <p:cNvPr id="5" name="Footer Placeholder 4">
            <a:extLst>
              <a:ext uri="{FF2B5EF4-FFF2-40B4-BE49-F238E27FC236}">
                <a16:creationId xmlns:a16="http://schemas.microsoft.com/office/drawing/2014/main" id="{06BF1F2A-3197-0EA9-84EF-A84EABA61A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1F60E5-BF4F-934F-E33B-3C0DB018C3D9}"/>
              </a:ext>
            </a:extLst>
          </p:cNvPr>
          <p:cNvSpPr>
            <a:spLocks noGrp="1"/>
          </p:cNvSpPr>
          <p:nvPr>
            <p:ph type="sldNum" sz="quarter" idx="12"/>
          </p:nvPr>
        </p:nvSpPr>
        <p:spPr/>
        <p:txBody>
          <a:bodyPr/>
          <a:lstStyle/>
          <a:p>
            <a:fld id="{210FBA21-D13C-4E1E-9D45-5DB2667DFF5F}" type="slidenum">
              <a:rPr lang="en-US" smtClean="0"/>
              <a:t>‹#›</a:t>
            </a:fld>
            <a:endParaRPr lang="en-US"/>
          </a:p>
        </p:txBody>
      </p:sp>
    </p:spTree>
    <p:extLst>
      <p:ext uri="{BB962C8B-B14F-4D97-AF65-F5344CB8AC3E}">
        <p14:creationId xmlns:p14="http://schemas.microsoft.com/office/powerpoint/2010/main" val="3523327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C2A32-1B58-C8E3-4DFF-C0F767E7EB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68ABC2-EB50-74BD-B211-9F450EFBB3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0769C1-6A12-33CE-5126-39E9612D0BE6}"/>
              </a:ext>
            </a:extLst>
          </p:cNvPr>
          <p:cNvSpPr>
            <a:spLocks noGrp="1"/>
          </p:cNvSpPr>
          <p:nvPr>
            <p:ph type="dt" sz="half" idx="10"/>
          </p:nvPr>
        </p:nvSpPr>
        <p:spPr/>
        <p:txBody>
          <a:bodyPr/>
          <a:lstStyle/>
          <a:p>
            <a:fld id="{C59DE16A-9595-4C3F-A31B-95AC6FCB28D7}" type="datetimeFigureOut">
              <a:rPr lang="en-US" smtClean="0"/>
              <a:t>9/28/2025</a:t>
            </a:fld>
            <a:endParaRPr lang="en-US"/>
          </a:p>
        </p:txBody>
      </p:sp>
      <p:sp>
        <p:nvSpPr>
          <p:cNvPr id="5" name="Footer Placeholder 4">
            <a:extLst>
              <a:ext uri="{FF2B5EF4-FFF2-40B4-BE49-F238E27FC236}">
                <a16:creationId xmlns:a16="http://schemas.microsoft.com/office/drawing/2014/main" id="{072C3C7C-C4AB-9AB9-2B41-B0B5714B9D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C28A8A-3AD0-2B8E-872E-8A3E9E8A50C7}"/>
              </a:ext>
            </a:extLst>
          </p:cNvPr>
          <p:cNvSpPr>
            <a:spLocks noGrp="1"/>
          </p:cNvSpPr>
          <p:nvPr>
            <p:ph type="sldNum" sz="quarter" idx="12"/>
          </p:nvPr>
        </p:nvSpPr>
        <p:spPr/>
        <p:txBody>
          <a:bodyPr/>
          <a:lstStyle/>
          <a:p>
            <a:fld id="{210FBA21-D13C-4E1E-9D45-5DB2667DFF5F}" type="slidenum">
              <a:rPr lang="en-US" smtClean="0"/>
              <a:t>‹#›</a:t>
            </a:fld>
            <a:endParaRPr lang="en-US"/>
          </a:p>
        </p:txBody>
      </p:sp>
    </p:spTree>
    <p:extLst>
      <p:ext uri="{BB962C8B-B14F-4D97-AF65-F5344CB8AC3E}">
        <p14:creationId xmlns:p14="http://schemas.microsoft.com/office/powerpoint/2010/main" val="2353354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5A19AD-427D-EBBF-B876-868CBDBB11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96A8CF4-68D6-C5DD-161A-2D1E888CAC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8C7773-66DB-D8EA-3E61-5CD6A0AAB2F0}"/>
              </a:ext>
            </a:extLst>
          </p:cNvPr>
          <p:cNvSpPr>
            <a:spLocks noGrp="1"/>
          </p:cNvSpPr>
          <p:nvPr>
            <p:ph type="dt" sz="half" idx="10"/>
          </p:nvPr>
        </p:nvSpPr>
        <p:spPr/>
        <p:txBody>
          <a:bodyPr/>
          <a:lstStyle/>
          <a:p>
            <a:fld id="{C59DE16A-9595-4C3F-A31B-95AC6FCB28D7}" type="datetimeFigureOut">
              <a:rPr lang="en-US" smtClean="0"/>
              <a:t>9/28/2025</a:t>
            </a:fld>
            <a:endParaRPr lang="en-US"/>
          </a:p>
        </p:txBody>
      </p:sp>
      <p:sp>
        <p:nvSpPr>
          <p:cNvPr id="5" name="Footer Placeholder 4">
            <a:extLst>
              <a:ext uri="{FF2B5EF4-FFF2-40B4-BE49-F238E27FC236}">
                <a16:creationId xmlns:a16="http://schemas.microsoft.com/office/drawing/2014/main" id="{35B1DF5C-F50D-2ABA-B798-5E97A6D42E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B4785-5EF6-306B-E573-49B4582EEC9C}"/>
              </a:ext>
            </a:extLst>
          </p:cNvPr>
          <p:cNvSpPr>
            <a:spLocks noGrp="1"/>
          </p:cNvSpPr>
          <p:nvPr>
            <p:ph type="sldNum" sz="quarter" idx="12"/>
          </p:nvPr>
        </p:nvSpPr>
        <p:spPr/>
        <p:txBody>
          <a:bodyPr/>
          <a:lstStyle/>
          <a:p>
            <a:fld id="{210FBA21-D13C-4E1E-9D45-5DB2667DFF5F}" type="slidenum">
              <a:rPr lang="en-US" smtClean="0"/>
              <a:t>‹#›</a:t>
            </a:fld>
            <a:endParaRPr lang="en-US"/>
          </a:p>
        </p:txBody>
      </p:sp>
    </p:spTree>
    <p:extLst>
      <p:ext uri="{BB962C8B-B14F-4D97-AF65-F5344CB8AC3E}">
        <p14:creationId xmlns:p14="http://schemas.microsoft.com/office/powerpoint/2010/main" val="264289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55FAF-B160-72D9-7B9B-A51BE226E0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B5BAD5-6B22-3F18-6325-73B5988C74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75C8C5-5A40-4E00-EE1A-C7EDD26E26FC}"/>
              </a:ext>
            </a:extLst>
          </p:cNvPr>
          <p:cNvSpPr>
            <a:spLocks noGrp="1"/>
          </p:cNvSpPr>
          <p:nvPr>
            <p:ph type="dt" sz="half" idx="10"/>
          </p:nvPr>
        </p:nvSpPr>
        <p:spPr/>
        <p:txBody>
          <a:bodyPr/>
          <a:lstStyle/>
          <a:p>
            <a:fld id="{EF20A40A-0F7E-4C9F-B356-2813757349CF}" type="datetimeFigureOut">
              <a:rPr lang="en-US" smtClean="0"/>
              <a:t>9/28/2025</a:t>
            </a:fld>
            <a:endParaRPr lang="en-US"/>
          </a:p>
        </p:txBody>
      </p:sp>
      <p:sp>
        <p:nvSpPr>
          <p:cNvPr id="5" name="Footer Placeholder 4">
            <a:extLst>
              <a:ext uri="{FF2B5EF4-FFF2-40B4-BE49-F238E27FC236}">
                <a16:creationId xmlns:a16="http://schemas.microsoft.com/office/drawing/2014/main" id="{9FDE6AFE-33B3-8378-7B2D-511B35E391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69CCE3-E133-6FEC-734A-DCBA9EEA2E61}"/>
              </a:ext>
            </a:extLst>
          </p:cNvPr>
          <p:cNvSpPr>
            <a:spLocks noGrp="1"/>
          </p:cNvSpPr>
          <p:nvPr>
            <p:ph type="sldNum" sz="quarter" idx="12"/>
          </p:nvPr>
        </p:nvSpPr>
        <p:spPr/>
        <p:txBody>
          <a:bodyPr/>
          <a:lstStyle/>
          <a:p>
            <a:fld id="{BFA27D8D-D1E0-4787-9E9D-F14DAFEF527C}" type="slidenum">
              <a:rPr lang="en-US" smtClean="0"/>
              <a:t>‹#›</a:t>
            </a:fld>
            <a:endParaRPr lang="en-US"/>
          </a:p>
        </p:txBody>
      </p:sp>
    </p:spTree>
    <p:extLst>
      <p:ext uri="{BB962C8B-B14F-4D97-AF65-F5344CB8AC3E}">
        <p14:creationId xmlns:p14="http://schemas.microsoft.com/office/powerpoint/2010/main" val="438355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9371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5888C-1F2C-7F07-0CD8-68C99603D8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3678CA-9159-A928-ED68-4D81E0CCB9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08599A-332D-3FAC-D089-4C205AA611D0}"/>
              </a:ext>
            </a:extLst>
          </p:cNvPr>
          <p:cNvSpPr>
            <a:spLocks noGrp="1"/>
          </p:cNvSpPr>
          <p:nvPr>
            <p:ph type="dt" sz="half" idx="10"/>
          </p:nvPr>
        </p:nvSpPr>
        <p:spPr/>
        <p:txBody>
          <a:bodyPr/>
          <a:lstStyle/>
          <a:p>
            <a:fld id="{3A376744-58E3-4F6F-91EF-64F6C824766D}" type="datetimeFigureOut">
              <a:rPr lang="en-US" smtClean="0"/>
              <a:t>9/28/2025</a:t>
            </a:fld>
            <a:endParaRPr lang="en-US"/>
          </a:p>
        </p:txBody>
      </p:sp>
      <p:sp>
        <p:nvSpPr>
          <p:cNvPr id="5" name="Footer Placeholder 4">
            <a:extLst>
              <a:ext uri="{FF2B5EF4-FFF2-40B4-BE49-F238E27FC236}">
                <a16:creationId xmlns:a16="http://schemas.microsoft.com/office/drawing/2014/main" id="{970223C7-020E-9B5C-4C2D-C472B80CED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302B88-92F4-93D8-533A-1FCE8D9BDC67}"/>
              </a:ext>
            </a:extLst>
          </p:cNvPr>
          <p:cNvSpPr>
            <a:spLocks noGrp="1"/>
          </p:cNvSpPr>
          <p:nvPr>
            <p:ph type="sldNum" sz="quarter" idx="12"/>
          </p:nvPr>
        </p:nvSpPr>
        <p:spPr/>
        <p:txBody>
          <a:bodyPr/>
          <a:lstStyle/>
          <a:p>
            <a:fld id="{17F73D27-1D72-41F1-8ACD-985663EF5869}" type="slidenum">
              <a:rPr lang="en-US" smtClean="0"/>
              <a:t>‹#›</a:t>
            </a:fld>
            <a:endParaRPr lang="en-US"/>
          </a:p>
        </p:txBody>
      </p:sp>
    </p:spTree>
    <p:extLst>
      <p:ext uri="{BB962C8B-B14F-4D97-AF65-F5344CB8AC3E}">
        <p14:creationId xmlns:p14="http://schemas.microsoft.com/office/powerpoint/2010/main" val="1078423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F1DE3-4097-7300-20E9-0DFAD5512B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994DD5-9E14-BEE8-A528-A2179DC6A3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0589B-8E77-CBEE-C21D-F524D6219989}"/>
              </a:ext>
            </a:extLst>
          </p:cNvPr>
          <p:cNvSpPr>
            <a:spLocks noGrp="1"/>
          </p:cNvSpPr>
          <p:nvPr>
            <p:ph type="dt" sz="half" idx="10"/>
          </p:nvPr>
        </p:nvSpPr>
        <p:spPr/>
        <p:txBody>
          <a:bodyPr/>
          <a:lstStyle/>
          <a:p>
            <a:fld id="{C59DE16A-9595-4C3F-A31B-95AC6FCB28D7}" type="datetimeFigureOut">
              <a:rPr lang="en-US" smtClean="0"/>
              <a:t>9/28/2025</a:t>
            </a:fld>
            <a:endParaRPr lang="en-US"/>
          </a:p>
        </p:txBody>
      </p:sp>
      <p:sp>
        <p:nvSpPr>
          <p:cNvPr id="5" name="Footer Placeholder 4">
            <a:extLst>
              <a:ext uri="{FF2B5EF4-FFF2-40B4-BE49-F238E27FC236}">
                <a16:creationId xmlns:a16="http://schemas.microsoft.com/office/drawing/2014/main" id="{411257B4-A3D7-C4E2-135E-FA21B3BB49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CB2E5E-3503-9824-7958-77353DF823B7}"/>
              </a:ext>
            </a:extLst>
          </p:cNvPr>
          <p:cNvSpPr>
            <a:spLocks noGrp="1"/>
          </p:cNvSpPr>
          <p:nvPr>
            <p:ph type="sldNum" sz="quarter" idx="12"/>
          </p:nvPr>
        </p:nvSpPr>
        <p:spPr/>
        <p:txBody>
          <a:bodyPr/>
          <a:lstStyle/>
          <a:p>
            <a:fld id="{210FBA21-D13C-4E1E-9D45-5DB2667DFF5F}" type="slidenum">
              <a:rPr lang="en-US" smtClean="0"/>
              <a:t>‹#›</a:t>
            </a:fld>
            <a:endParaRPr lang="en-US"/>
          </a:p>
        </p:txBody>
      </p:sp>
    </p:spTree>
    <p:extLst>
      <p:ext uri="{BB962C8B-B14F-4D97-AF65-F5344CB8AC3E}">
        <p14:creationId xmlns:p14="http://schemas.microsoft.com/office/powerpoint/2010/main" val="2299747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2C7B1-7633-7B76-B816-8BC70DF946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B7FA0A-DCBB-45D5-93FD-E1C7A840584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20A18F-451D-9E8C-39E1-6C1FE1673272}"/>
              </a:ext>
            </a:extLst>
          </p:cNvPr>
          <p:cNvSpPr>
            <a:spLocks noGrp="1"/>
          </p:cNvSpPr>
          <p:nvPr>
            <p:ph type="dt" sz="half" idx="10"/>
          </p:nvPr>
        </p:nvSpPr>
        <p:spPr/>
        <p:txBody>
          <a:bodyPr/>
          <a:lstStyle/>
          <a:p>
            <a:fld id="{C59DE16A-9595-4C3F-A31B-95AC6FCB28D7}" type="datetimeFigureOut">
              <a:rPr lang="en-US" smtClean="0"/>
              <a:t>9/28/2025</a:t>
            </a:fld>
            <a:endParaRPr lang="en-US"/>
          </a:p>
        </p:txBody>
      </p:sp>
      <p:sp>
        <p:nvSpPr>
          <p:cNvPr id="5" name="Footer Placeholder 4">
            <a:extLst>
              <a:ext uri="{FF2B5EF4-FFF2-40B4-BE49-F238E27FC236}">
                <a16:creationId xmlns:a16="http://schemas.microsoft.com/office/drawing/2014/main" id="{B5C14A19-BB6B-ACD4-366B-9D7668F9F5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0D774B-D93C-C57E-AFE1-51112C5FE1AA}"/>
              </a:ext>
            </a:extLst>
          </p:cNvPr>
          <p:cNvSpPr>
            <a:spLocks noGrp="1"/>
          </p:cNvSpPr>
          <p:nvPr>
            <p:ph type="sldNum" sz="quarter" idx="12"/>
          </p:nvPr>
        </p:nvSpPr>
        <p:spPr/>
        <p:txBody>
          <a:bodyPr/>
          <a:lstStyle/>
          <a:p>
            <a:fld id="{210FBA21-D13C-4E1E-9D45-5DB2667DFF5F}" type="slidenum">
              <a:rPr lang="en-US" smtClean="0"/>
              <a:t>‹#›</a:t>
            </a:fld>
            <a:endParaRPr lang="en-US"/>
          </a:p>
        </p:txBody>
      </p:sp>
    </p:spTree>
    <p:extLst>
      <p:ext uri="{BB962C8B-B14F-4D97-AF65-F5344CB8AC3E}">
        <p14:creationId xmlns:p14="http://schemas.microsoft.com/office/powerpoint/2010/main" val="2498199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36DA0-0CFA-CD44-A5E0-CD6E4A245F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2E92E5-0CD1-50DA-11F5-87C7B4581D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855AF0-AD76-EC65-778C-8B07E0233A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F2D47B7-8DB0-59E2-9AE4-DBBCD6596DF9}"/>
              </a:ext>
            </a:extLst>
          </p:cNvPr>
          <p:cNvSpPr>
            <a:spLocks noGrp="1"/>
          </p:cNvSpPr>
          <p:nvPr>
            <p:ph type="dt" sz="half" idx="10"/>
          </p:nvPr>
        </p:nvSpPr>
        <p:spPr/>
        <p:txBody>
          <a:bodyPr/>
          <a:lstStyle/>
          <a:p>
            <a:fld id="{C59DE16A-9595-4C3F-A31B-95AC6FCB28D7}" type="datetimeFigureOut">
              <a:rPr lang="en-US" smtClean="0"/>
              <a:t>9/28/2025</a:t>
            </a:fld>
            <a:endParaRPr lang="en-US"/>
          </a:p>
        </p:txBody>
      </p:sp>
      <p:sp>
        <p:nvSpPr>
          <p:cNvPr id="6" name="Footer Placeholder 5">
            <a:extLst>
              <a:ext uri="{FF2B5EF4-FFF2-40B4-BE49-F238E27FC236}">
                <a16:creationId xmlns:a16="http://schemas.microsoft.com/office/drawing/2014/main" id="{67DBE9C8-FE3A-5061-4456-8F6930E811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8B94AC-4484-464D-96CA-BDAD7433CB9E}"/>
              </a:ext>
            </a:extLst>
          </p:cNvPr>
          <p:cNvSpPr>
            <a:spLocks noGrp="1"/>
          </p:cNvSpPr>
          <p:nvPr>
            <p:ph type="sldNum" sz="quarter" idx="12"/>
          </p:nvPr>
        </p:nvSpPr>
        <p:spPr/>
        <p:txBody>
          <a:bodyPr/>
          <a:lstStyle/>
          <a:p>
            <a:fld id="{210FBA21-D13C-4E1E-9D45-5DB2667DFF5F}" type="slidenum">
              <a:rPr lang="en-US" smtClean="0"/>
              <a:t>‹#›</a:t>
            </a:fld>
            <a:endParaRPr lang="en-US"/>
          </a:p>
        </p:txBody>
      </p:sp>
    </p:spTree>
    <p:extLst>
      <p:ext uri="{BB962C8B-B14F-4D97-AF65-F5344CB8AC3E}">
        <p14:creationId xmlns:p14="http://schemas.microsoft.com/office/powerpoint/2010/main" val="2532261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539A6-6458-F688-FDD5-78E8337EE30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7E4A7B-7E0A-F328-D56B-5F69D8E010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A6AAAC-7BF9-B789-9D11-54FEC23659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911300-631A-331F-33F6-DAE18C1630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2CDA85-A43C-A2D5-DC9D-27D13485F5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02B30E-797F-E292-A813-733D59ECAA78}"/>
              </a:ext>
            </a:extLst>
          </p:cNvPr>
          <p:cNvSpPr>
            <a:spLocks noGrp="1"/>
          </p:cNvSpPr>
          <p:nvPr>
            <p:ph type="dt" sz="half" idx="10"/>
          </p:nvPr>
        </p:nvSpPr>
        <p:spPr/>
        <p:txBody>
          <a:bodyPr/>
          <a:lstStyle/>
          <a:p>
            <a:fld id="{C59DE16A-9595-4C3F-A31B-95AC6FCB28D7}" type="datetimeFigureOut">
              <a:rPr lang="en-US" smtClean="0"/>
              <a:t>9/28/2025</a:t>
            </a:fld>
            <a:endParaRPr lang="en-US"/>
          </a:p>
        </p:txBody>
      </p:sp>
      <p:sp>
        <p:nvSpPr>
          <p:cNvPr id="8" name="Footer Placeholder 7">
            <a:extLst>
              <a:ext uri="{FF2B5EF4-FFF2-40B4-BE49-F238E27FC236}">
                <a16:creationId xmlns:a16="http://schemas.microsoft.com/office/drawing/2014/main" id="{06C157A6-8CA5-37CF-5674-CC5708728B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0E5208-C893-36F6-DE9A-2B04951292AC}"/>
              </a:ext>
            </a:extLst>
          </p:cNvPr>
          <p:cNvSpPr>
            <a:spLocks noGrp="1"/>
          </p:cNvSpPr>
          <p:nvPr>
            <p:ph type="sldNum" sz="quarter" idx="12"/>
          </p:nvPr>
        </p:nvSpPr>
        <p:spPr/>
        <p:txBody>
          <a:bodyPr/>
          <a:lstStyle/>
          <a:p>
            <a:fld id="{210FBA21-D13C-4E1E-9D45-5DB2667DFF5F}" type="slidenum">
              <a:rPr lang="en-US" smtClean="0"/>
              <a:t>‹#›</a:t>
            </a:fld>
            <a:endParaRPr lang="en-US"/>
          </a:p>
        </p:txBody>
      </p:sp>
    </p:spTree>
    <p:extLst>
      <p:ext uri="{BB962C8B-B14F-4D97-AF65-F5344CB8AC3E}">
        <p14:creationId xmlns:p14="http://schemas.microsoft.com/office/powerpoint/2010/main" val="3490789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147E2-3414-EC33-DE55-AC2A337EA3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036CFF-D5B8-E94F-3D85-D7C648E06CFD}"/>
              </a:ext>
            </a:extLst>
          </p:cNvPr>
          <p:cNvSpPr>
            <a:spLocks noGrp="1"/>
          </p:cNvSpPr>
          <p:nvPr>
            <p:ph type="dt" sz="half" idx="10"/>
          </p:nvPr>
        </p:nvSpPr>
        <p:spPr/>
        <p:txBody>
          <a:bodyPr/>
          <a:lstStyle/>
          <a:p>
            <a:fld id="{C59DE16A-9595-4C3F-A31B-95AC6FCB28D7}" type="datetimeFigureOut">
              <a:rPr lang="en-US" smtClean="0"/>
              <a:t>9/28/2025</a:t>
            </a:fld>
            <a:endParaRPr lang="en-US"/>
          </a:p>
        </p:txBody>
      </p:sp>
      <p:sp>
        <p:nvSpPr>
          <p:cNvPr id="4" name="Footer Placeholder 3">
            <a:extLst>
              <a:ext uri="{FF2B5EF4-FFF2-40B4-BE49-F238E27FC236}">
                <a16:creationId xmlns:a16="http://schemas.microsoft.com/office/drawing/2014/main" id="{9D3B638D-EA59-42C5-6EE5-0C05284E09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44D356-3CA6-C616-54A8-95B3F2481F40}"/>
              </a:ext>
            </a:extLst>
          </p:cNvPr>
          <p:cNvSpPr>
            <a:spLocks noGrp="1"/>
          </p:cNvSpPr>
          <p:nvPr>
            <p:ph type="sldNum" sz="quarter" idx="12"/>
          </p:nvPr>
        </p:nvSpPr>
        <p:spPr/>
        <p:txBody>
          <a:bodyPr/>
          <a:lstStyle/>
          <a:p>
            <a:fld id="{210FBA21-D13C-4E1E-9D45-5DB2667DFF5F}" type="slidenum">
              <a:rPr lang="en-US" smtClean="0"/>
              <a:t>‹#›</a:t>
            </a:fld>
            <a:endParaRPr lang="en-US"/>
          </a:p>
        </p:txBody>
      </p:sp>
    </p:spTree>
    <p:extLst>
      <p:ext uri="{BB962C8B-B14F-4D97-AF65-F5344CB8AC3E}">
        <p14:creationId xmlns:p14="http://schemas.microsoft.com/office/powerpoint/2010/main" val="4146501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DA1884-9988-8ED1-93AF-B0A1A3E254EF}"/>
              </a:ext>
            </a:extLst>
          </p:cNvPr>
          <p:cNvSpPr>
            <a:spLocks noGrp="1"/>
          </p:cNvSpPr>
          <p:nvPr>
            <p:ph type="dt" sz="half" idx="10"/>
          </p:nvPr>
        </p:nvSpPr>
        <p:spPr/>
        <p:txBody>
          <a:bodyPr/>
          <a:lstStyle/>
          <a:p>
            <a:fld id="{C59DE16A-9595-4C3F-A31B-95AC6FCB28D7}" type="datetimeFigureOut">
              <a:rPr lang="en-US" smtClean="0"/>
              <a:t>9/28/2025</a:t>
            </a:fld>
            <a:endParaRPr lang="en-US"/>
          </a:p>
        </p:txBody>
      </p:sp>
      <p:sp>
        <p:nvSpPr>
          <p:cNvPr id="3" name="Footer Placeholder 2">
            <a:extLst>
              <a:ext uri="{FF2B5EF4-FFF2-40B4-BE49-F238E27FC236}">
                <a16:creationId xmlns:a16="http://schemas.microsoft.com/office/drawing/2014/main" id="{1DFE2906-F13D-AD2C-83B3-361285A5754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0C7532B-FB21-D0E6-28C4-45C5FA6C8F63}"/>
              </a:ext>
            </a:extLst>
          </p:cNvPr>
          <p:cNvSpPr>
            <a:spLocks noGrp="1"/>
          </p:cNvSpPr>
          <p:nvPr>
            <p:ph type="sldNum" sz="quarter" idx="12"/>
          </p:nvPr>
        </p:nvSpPr>
        <p:spPr/>
        <p:txBody>
          <a:bodyPr/>
          <a:lstStyle/>
          <a:p>
            <a:fld id="{210FBA21-D13C-4E1E-9D45-5DB2667DFF5F}" type="slidenum">
              <a:rPr lang="en-US" smtClean="0"/>
              <a:t>‹#›</a:t>
            </a:fld>
            <a:endParaRPr lang="en-US"/>
          </a:p>
        </p:txBody>
      </p:sp>
    </p:spTree>
    <p:extLst>
      <p:ext uri="{BB962C8B-B14F-4D97-AF65-F5344CB8AC3E}">
        <p14:creationId xmlns:p14="http://schemas.microsoft.com/office/powerpoint/2010/main" val="4247877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580B0-0ED3-0863-B436-E46FAACD7C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6DA172-535D-3D2F-8CDB-72814EFF08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351F13-C2CF-F2A9-FE02-CA64821B5C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FEE5E1-A77B-8CE2-EF85-8819F1CC9888}"/>
              </a:ext>
            </a:extLst>
          </p:cNvPr>
          <p:cNvSpPr>
            <a:spLocks noGrp="1"/>
          </p:cNvSpPr>
          <p:nvPr>
            <p:ph type="dt" sz="half" idx="10"/>
          </p:nvPr>
        </p:nvSpPr>
        <p:spPr/>
        <p:txBody>
          <a:bodyPr/>
          <a:lstStyle/>
          <a:p>
            <a:fld id="{C59DE16A-9595-4C3F-A31B-95AC6FCB28D7}" type="datetimeFigureOut">
              <a:rPr lang="en-US" smtClean="0"/>
              <a:t>9/28/2025</a:t>
            </a:fld>
            <a:endParaRPr lang="en-US"/>
          </a:p>
        </p:txBody>
      </p:sp>
      <p:sp>
        <p:nvSpPr>
          <p:cNvPr id="6" name="Footer Placeholder 5">
            <a:extLst>
              <a:ext uri="{FF2B5EF4-FFF2-40B4-BE49-F238E27FC236}">
                <a16:creationId xmlns:a16="http://schemas.microsoft.com/office/drawing/2014/main" id="{25AC045D-C236-741C-7189-CB25266035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5AEB6C-4105-F944-49EE-2BFDCC1EB80D}"/>
              </a:ext>
            </a:extLst>
          </p:cNvPr>
          <p:cNvSpPr>
            <a:spLocks noGrp="1"/>
          </p:cNvSpPr>
          <p:nvPr>
            <p:ph type="sldNum" sz="quarter" idx="12"/>
          </p:nvPr>
        </p:nvSpPr>
        <p:spPr/>
        <p:txBody>
          <a:bodyPr/>
          <a:lstStyle/>
          <a:p>
            <a:fld id="{210FBA21-D13C-4E1E-9D45-5DB2667DFF5F}" type="slidenum">
              <a:rPr lang="en-US" smtClean="0"/>
              <a:t>‹#›</a:t>
            </a:fld>
            <a:endParaRPr lang="en-US"/>
          </a:p>
        </p:txBody>
      </p:sp>
    </p:spTree>
    <p:extLst>
      <p:ext uri="{BB962C8B-B14F-4D97-AF65-F5344CB8AC3E}">
        <p14:creationId xmlns:p14="http://schemas.microsoft.com/office/powerpoint/2010/main" val="3394504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784E4-D2A9-B740-2738-288966067A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BA3568-6188-AC2D-66E8-CD8C235E15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8DBFD9-2E85-4290-4A5E-3E77873F1D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C65B2-05ED-9B15-BC88-924E9647843E}"/>
              </a:ext>
            </a:extLst>
          </p:cNvPr>
          <p:cNvSpPr>
            <a:spLocks noGrp="1"/>
          </p:cNvSpPr>
          <p:nvPr>
            <p:ph type="dt" sz="half" idx="10"/>
          </p:nvPr>
        </p:nvSpPr>
        <p:spPr/>
        <p:txBody>
          <a:bodyPr/>
          <a:lstStyle/>
          <a:p>
            <a:fld id="{C59DE16A-9595-4C3F-A31B-95AC6FCB28D7}" type="datetimeFigureOut">
              <a:rPr lang="en-US" smtClean="0"/>
              <a:t>9/28/2025</a:t>
            </a:fld>
            <a:endParaRPr lang="en-US"/>
          </a:p>
        </p:txBody>
      </p:sp>
      <p:sp>
        <p:nvSpPr>
          <p:cNvPr id="6" name="Footer Placeholder 5">
            <a:extLst>
              <a:ext uri="{FF2B5EF4-FFF2-40B4-BE49-F238E27FC236}">
                <a16:creationId xmlns:a16="http://schemas.microsoft.com/office/drawing/2014/main" id="{923C2EAD-AFEF-997D-9FC1-49234FB0EF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CB882A-4BB4-570C-2BA7-E35DFE709F6D}"/>
              </a:ext>
            </a:extLst>
          </p:cNvPr>
          <p:cNvSpPr>
            <a:spLocks noGrp="1"/>
          </p:cNvSpPr>
          <p:nvPr>
            <p:ph type="sldNum" sz="quarter" idx="12"/>
          </p:nvPr>
        </p:nvSpPr>
        <p:spPr/>
        <p:txBody>
          <a:bodyPr/>
          <a:lstStyle/>
          <a:p>
            <a:fld id="{210FBA21-D13C-4E1E-9D45-5DB2667DFF5F}" type="slidenum">
              <a:rPr lang="en-US" smtClean="0"/>
              <a:t>‹#›</a:t>
            </a:fld>
            <a:endParaRPr lang="en-US"/>
          </a:p>
        </p:txBody>
      </p:sp>
    </p:spTree>
    <p:extLst>
      <p:ext uri="{BB962C8B-B14F-4D97-AF65-F5344CB8AC3E}">
        <p14:creationId xmlns:p14="http://schemas.microsoft.com/office/powerpoint/2010/main" val="4197306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39B466-F5C5-D103-F091-D236CC6BD6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1659C5-630E-6504-43F9-CB4583EC0C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6C941B-76BD-BD3A-1D39-F1167B05E8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59DE16A-9595-4C3F-A31B-95AC6FCB28D7}" type="datetimeFigureOut">
              <a:rPr lang="en-US" smtClean="0"/>
              <a:t>9/28/2025</a:t>
            </a:fld>
            <a:endParaRPr lang="en-US"/>
          </a:p>
        </p:txBody>
      </p:sp>
      <p:sp>
        <p:nvSpPr>
          <p:cNvPr id="5" name="Footer Placeholder 4">
            <a:extLst>
              <a:ext uri="{FF2B5EF4-FFF2-40B4-BE49-F238E27FC236}">
                <a16:creationId xmlns:a16="http://schemas.microsoft.com/office/drawing/2014/main" id="{97834C40-02D8-F2BB-F1C1-DEA285BC4D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E2D278B-4AD9-9609-A1F3-E756473718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10FBA21-D13C-4E1E-9D45-5DB2667DFF5F}" type="slidenum">
              <a:rPr lang="en-US" smtClean="0"/>
              <a:t>‹#›</a:t>
            </a:fld>
            <a:endParaRPr lang="en-US"/>
          </a:p>
        </p:txBody>
      </p:sp>
    </p:spTree>
    <p:extLst>
      <p:ext uri="{BB962C8B-B14F-4D97-AF65-F5344CB8AC3E}">
        <p14:creationId xmlns:p14="http://schemas.microsoft.com/office/powerpoint/2010/main" val="1980994809"/>
      </p:ext>
    </p:extLst>
  </p:cSld>
  <p:clrMap bg1="lt1" tx1="dk1" bg2="lt2" tx2="dk2" accent1="accent1" accent2="accent2" accent3="accent3" accent4="accent4" accent5="accent5" accent6="accent6" hlink="hlink" folHlink="folHlink"/>
  <p:sldLayoutIdLst>
    <p:sldLayoutId id="2147483649" r:id="rId1"/>
    <p:sldLayoutId id="2147483685" r:id="rId2"/>
    <p:sldLayoutId id="2147483651" r:id="rId3"/>
    <p:sldLayoutId id="2147483652" r:id="rId4"/>
    <p:sldLayoutId id="2147483653" r:id="rId5"/>
    <p:sldLayoutId id="2147483687"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6E94BE-870F-5639-09D0-82540B98B5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AB4EAA-49DA-E773-FA97-918B17630B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99902D-B407-2D21-1F9C-60D5B5C2FB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20A40A-0F7E-4C9F-B356-2813757349CF}" type="datetimeFigureOut">
              <a:rPr lang="en-US" smtClean="0"/>
              <a:t>9/28/2025</a:t>
            </a:fld>
            <a:endParaRPr lang="en-US"/>
          </a:p>
        </p:txBody>
      </p:sp>
      <p:sp>
        <p:nvSpPr>
          <p:cNvPr id="5" name="Footer Placeholder 4">
            <a:extLst>
              <a:ext uri="{FF2B5EF4-FFF2-40B4-BE49-F238E27FC236}">
                <a16:creationId xmlns:a16="http://schemas.microsoft.com/office/drawing/2014/main" id="{C639083C-BC26-8DA3-D3A2-F2A974401C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7B33BF-BEDB-3555-9E5D-280D5BBFB7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A27D8D-D1E0-4787-9E9D-F14DAFEF527C}" type="slidenum">
              <a:rPr lang="en-US" smtClean="0"/>
              <a:t>‹#›</a:t>
            </a:fld>
            <a:endParaRPr lang="en-US"/>
          </a:p>
        </p:txBody>
      </p:sp>
    </p:spTree>
    <p:extLst>
      <p:ext uri="{BB962C8B-B14F-4D97-AF65-F5344CB8AC3E}">
        <p14:creationId xmlns:p14="http://schemas.microsoft.com/office/powerpoint/2010/main" val="1295668049"/>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61784287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B9E6A8-6D86-C80E-0110-0B911F08F8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3452DD-2452-92E1-AE36-2EB336FBC6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044984-D30A-DB86-E2A8-B9F6117612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A376744-58E3-4F6F-91EF-64F6C824766D}" type="datetimeFigureOut">
              <a:rPr lang="en-US" smtClean="0"/>
              <a:t>9/28/2025</a:t>
            </a:fld>
            <a:endParaRPr lang="en-US"/>
          </a:p>
        </p:txBody>
      </p:sp>
      <p:sp>
        <p:nvSpPr>
          <p:cNvPr id="5" name="Footer Placeholder 4">
            <a:extLst>
              <a:ext uri="{FF2B5EF4-FFF2-40B4-BE49-F238E27FC236}">
                <a16:creationId xmlns:a16="http://schemas.microsoft.com/office/drawing/2014/main" id="{BA3FE1DB-9AB3-18F0-5D32-71E0A2E6EF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608A6D8-7497-8025-1813-8E797B7B47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7F73D27-1D72-41F1-8ACD-985663EF5869}" type="slidenum">
              <a:rPr lang="en-US" smtClean="0"/>
              <a:t>‹#›</a:t>
            </a:fld>
            <a:endParaRPr lang="en-US"/>
          </a:p>
        </p:txBody>
      </p:sp>
    </p:spTree>
    <p:extLst>
      <p:ext uri="{BB962C8B-B14F-4D97-AF65-F5344CB8AC3E}">
        <p14:creationId xmlns:p14="http://schemas.microsoft.com/office/powerpoint/2010/main" val="2224570883"/>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12.jp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png"/><Relationship Id="rId9" Type="http://schemas.microsoft.com/office/2007/relationships/diagramDrawing" Target="../diagrams/drawing1.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png"/><Relationship Id="rId9" Type="http://schemas.microsoft.com/office/2007/relationships/diagramDrawing" Target="../diagrams/drawing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png"/><Relationship Id="rId9" Type="http://schemas.microsoft.com/office/2007/relationships/diagramDrawing" Target="../diagrams/drawing3.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22.jp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26.jp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2.xml"/><Relationship Id="rId5" Type="http://schemas.openxmlformats.org/officeDocument/2006/relationships/image" Target="../media/image27.jp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openxmlformats.org/officeDocument/2006/relationships/image" Target="../media/image27.jp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png"/><Relationship Id="rId7" Type="http://schemas.openxmlformats.org/officeDocument/2006/relationships/diagramQuickStyle" Target="../diagrams/quickStyle4.xml"/><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2.png"/><Relationship Id="rId9" Type="http://schemas.microsoft.com/office/2007/relationships/diagramDrawing" Target="../diagrams/drawing4.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png"/><Relationship Id="rId7" Type="http://schemas.openxmlformats.org/officeDocument/2006/relationships/diagramQuickStyle" Target="../diagrams/quickStyle5.xml"/><Relationship Id="rId2" Type="http://schemas.openxmlformats.org/officeDocument/2006/relationships/notesSlide" Target="../notesSlides/notesSlide40.xml"/><Relationship Id="rId1" Type="http://schemas.openxmlformats.org/officeDocument/2006/relationships/slideLayout" Target="../slideLayouts/slideLayout1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png"/><Relationship Id="rId9" Type="http://schemas.microsoft.com/office/2007/relationships/diagramDrawing" Target="../diagrams/drawing5.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54.xml"/><Relationship Id="rId1" Type="http://schemas.openxmlformats.org/officeDocument/2006/relationships/slideLayout" Target="../slideLayouts/slideLayout1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1.png"/><Relationship Id="rId7" Type="http://schemas.openxmlformats.org/officeDocument/2006/relationships/diagramQuickStyle" Target="../diagrams/quickStyle6.xml"/><Relationship Id="rId2" Type="http://schemas.openxmlformats.org/officeDocument/2006/relationships/notesSlide" Target="../notesSlides/notesSlide57.xml"/><Relationship Id="rId1" Type="http://schemas.openxmlformats.org/officeDocument/2006/relationships/slideLayout" Target="../slideLayouts/slideLayout12.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2.png"/><Relationship Id="rId9" Type="http://schemas.microsoft.com/office/2007/relationships/diagramDrawing" Target="../diagrams/drawing6.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8" Type="http://schemas.openxmlformats.org/officeDocument/2006/relationships/hyperlink" Target="https://www.samhsa.gov/sites/default/files/expert-panel-03212012.pdf" TargetMode="External"/><Relationship Id="rId13" Type="http://schemas.openxmlformats.org/officeDocument/2006/relationships/hyperlink" Target="https://www.victimsa.org/blog/trauma-and-window-of-tolerance?utm_source=chatgpt.com" TargetMode="External"/><Relationship Id="rId3" Type="http://schemas.openxmlformats.org/officeDocument/2006/relationships/hyperlink" Target="https://dictionary.apa.org/intergenerational-trauma" TargetMode="External"/><Relationship Id="rId7" Type="http://schemas.openxmlformats.org/officeDocument/2006/relationships/hyperlink" Target="https://doi.org/10.1007/s10447-019-09382-w" TargetMode="External"/><Relationship Id="rId12" Type="http://schemas.openxmlformats.org/officeDocument/2006/relationships/hyperlink" Target="https://www.ptsd.va.gov/gethelp/negative_coping.asp" TargetMode="External"/><Relationship Id="rId2" Type="http://schemas.openxmlformats.org/officeDocument/2006/relationships/notesSlide" Target="../notesSlides/notesSlide63.xml"/><Relationship Id="rId1" Type="http://schemas.openxmlformats.org/officeDocument/2006/relationships/slideLayout" Target="../slideLayouts/slideLayout14.xml"/><Relationship Id="rId6" Type="http://schemas.openxmlformats.org/officeDocument/2006/relationships/hyperlink" Target="https://www.schoolmentalhealth.org/media/som/microsites/ncsmh/documents/archives/CS-9.15_Trauma-Informed-Multi-Tiered-Systems-of-Support.pdf" TargetMode="External"/><Relationship Id="rId11" Type="http://schemas.openxmlformats.org/officeDocument/2006/relationships/hyperlink" Target="https://www.samhsa.gov/data/report/2021-2022-2023-nsduh-infographic" TargetMode="External"/><Relationship Id="rId5" Type="http://schemas.openxmlformats.org/officeDocument/2006/relationships/hyperlink" Target="https://www.cdc.gov/genomics-and-health/epigenetics/index.html" TargetMode="External"/><Relationship Id="rId10" Type="http://schemas.openxmlformats.org/officeDocument/2006/relationships/hyperlink" Target="https://store.samhsa.gov/sites/default/files/pep22-01-01-005.pdf" TargetMode="External"/><Relationship Id="rId4" Type="http://schemas.openxmlformats.org/officeDocument/2006/relationships/hyperlink" Target="https://www.apa.org/topics/resilience/building-your-resilience" TargetMode="External"/><Relationship Id="rId9" Type="http://schemas.openxmlformats.org/officeDocument/2006/relationships/hyperlink" Target="https://library.samhsa.gov/sites/default/files/sma14-4884.pdf" TargetMode="External"/><Relationship Id="rId14" Type="http://schemas.openxmlformats.org/officeDocument/2006/relationships/hyperlink" Target="https://www.naadac.org/assets/2416/whitew2007_the_pro-act_ethics_workgroup.pdf"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4.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80BB4CE-2042-B8E3-9ED7-10374F7B319E}"/>
              </a:ext>
            </a:extLst>
          </p:cNvPr>
          <p:cNvSpPr txBox="1"/>
          <p:nvPr/>
        </p:nvSpPr>
        <p:spPr>
          <a:xfrm>
            <a:off x="120317" y="2275655"/>
            <a:ext cx="7227684" cy="646331"/>
          </a:xfrm>
          <a:prstGeom prst="rect">
            <a:avLst/>
          </a:prstGeom>
          <a:noFill/>
        </p:spPr>
        <p:txBody>
          <a:bodyPr wrap="none" rtlCol="0">
            <a:spAutoFit/>
          </a:bodyPr>
          <a:lstStyle/>
          <a:p>
            <a:r>
              <a:rPr lang="en-US" sz="3600" b="1" dirty="0">
                <a:solidFill>
                  <a:schemeClr val="bg1"/>
                </a:solidFill>
                <a:latin typeface="Amasis MT Pro Black" panose="02040A04050005020304" pitchFamily="18" charset="0"/>
                <a:ea typeface="ADLaM Display" panose="020F0502020204030204" pitchFamily="2" charset="0"/>
                <a:cs typeface="ADLaM Display" panose="020F0502020204030204" pitchFamily="2" charset="0"/>
              </a:rPr>
              <a:t>Trauma-informed Approaches</a:t>
            </a:r>
          </a:p>
        </p:txBody>
      </p:sp>
      <p:sp>
        <p:nvSpPr>
          <p:cNvPr id="6" name="Right Triangle 5">
            <a:extLst>
              <a:ext uri="{FF2B5EF4-FFF2-40B4-BE49-F238E27FC236}">
                <a16:creationId xmlns:a16="http://schemas.microsoft.com/office/drawing/2014/main" id="{DF1D9A91-CC3C-79D5-967E-2249D09E3803}"/>
              </a:ext>
            </a:extLst>
          </p:cNvPr>
          <p:cNvSpPr/>
          <p:nvPr/>
        </p:nvSpPr>
        <p:spPr>
          <a:xfrm rot="16200000">
            <a:off x="2667001" y="-2667001"/>
            <a:ext cx="6858000" cy="12192002"/>
          </a:xfrm>
          <a:prstGeom prst="rtTriangl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68FAD72-2878-7812-223F-41F80221B31F}"/>
              </a:ext>
            </a:extLst>
          </p:cNvPr>
          <p:cNvSpPr txBox="1"/>
          <p:nvPr/>
        </p:nvSpPr>
        <p:spPr>
          <a:xfrm>
            <a:off x="5338011" y="3820759"/>
            <a:ext cx="6726072" cy="646331"/>
          </a:xfrm>
          <a:prstGeom prst="rect">
            <a:avLst/>
          </a:prstGeom>
          <a:noFill/>
        </p:spPr>
        <p:txBody>
          <a:bodyPr wrap="none" rtlCol="0">
            <a:spAutoFit/>
          </a:bodyPr>
          <a:lstStyle/>
          <a:p>
            <a:r>
              <a:rPr lang="en-US" sz="3600" b="1" dirty="0">
                <a:solidFill>
                  <a:srgbClr val="0070C0"/>
                </a:solidFill>
                <a:latin typeface="Amasis MT Pro Black" panose="02040A04050005020304" pitchFamily="18" charset="0"/>
                <a:ea typeface="ADLaM Display" panose="020F0502020204030204" pitchFamily="2" charset="0"/>
                <a:cs typeface="ADLaM Display" panose="020F0502020204030204" pitchFamily="2" charset="0"/>
              </a:rPr>
              <a:t>for Peer Support Specialists</a:t>
            </a:r>
          </a:p>
        </p:txBody>
      </p:sp>
      <p:pic>
        <p:nvPicPr>
          <p:cNvPr id="8" name="Picture 7" descr="A logo with blue triangles&#10;&#10;Description automatically generated">
            <a:extLst>
              <a:ext uri="{FF2B5EF4-FFF2-40B4-BE49-F238E27FC236}">
                <a16:creationId xmlns:a16="http://schemas.microsoft.com/office/drawing/2014/main" id="{F6F814EF-CC6E-2A37-BB8F-628E18267E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9875" y="5836083"/>
            <a:ext cx="1634388" cy="729487"/>
          </a:xfrm>
          <a:prstGeom prst="rect">
            <a:avLst/>
          </a:prstGeom>
        </p:spPr>
      </p:pic>
      <p:pic>
        <p:nvPicPr>
          <p:cNvPr id="9" name="Picture 8" descr="A blue and red logo&#10;&#10;Description automatically generated">
            <a:extLst>
              <a:ext uri="{FF2B5EF4-FFF2-40B4-BE49-F238E27FC236}">
                <a16:creationId xmlns:a16="http://schemas.microsoft.com/office/drawing/2014/main" id="{E8323949-1E0F-721B-6446-E756373E3C2F}"/>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8805758" y="5799261"/>
            <a:ext cx="1512374" cy="803129"/>
          </a:xfrm>
          <a:prstGeom prst="rect">
            <a:avLst/>
          </a:prstGeom>
        </p:spPr>
      </p:pic>
    </p:spTree>
    <p:extLst>
      <p:ext uri="{BB962C8B-B14F-4D97-AF65-F5344CB8AC3E}">
        <p14:creationId xmlns:p14="http://schemas.microsoft.com/office/powerpoint/2010/main" val="1367925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D6E73-18F5-0090-5CE3-0DDA5181634B}"/>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E229EA8-5684-6456-D2C9-073599A4B6B4}"/>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B3C82BB7-A408-A57D-B578-A846597A771C}"/>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0DD24B7C-6FC7-6733-735F-078B69E64C42}"/>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356D2845-4D25-5E9D-D8B0-FCB717338387}"/>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EFAA47F7-15B3-0FE0-8FD4-05B2FDBF8F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71864819-B8F3-2B74-B30B-1CA34C37C57E}"/>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39EAF4E3-8EB2-FEC8-F2CA-74A99CADD181}"/>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1155F899-F9E2-E177-8C57-E5594601FF5E}"/>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pic>
        <p:nvPicPr>
          <p:cNvPr id="5" name="Picture 4" descr="A graph showing mental health&#10;&#10;AI-generated content may be incorrect.">
            <a:extLst>
              <a:ext uri="{FF2B5EF4-FFF2-40B4-BE49-F238E27FC236}">
                <a16:creationId xmlns:a16="http://schemas.microsoft.com/office/drawing/2014/main" id="{2E0057E2-6399-CE71-A2CA-B08A5F113A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95550" y="368424"/>
            <a:ext cx="7200900" cy="4600575"/>
          </a:xfrm>
          <a:prstGeom prst="rect">
            <a:avLst/>
          </a:prstGeom>
        </p:spPr>
      </p:pic>
      <p:pic>
        <p:nvPicPr>
          <p:cNvPr id="13" name="Picture 12" descr="A screenshot of a phone&#10;&#10;AI-generated content may be incorrect.">
            <a:extLst>
              <a:ext uri="{FF2B5EF4-FFF2-40B4-BE49-F238E27FC236}">
                <a16:creationId xmlns:a16="http://schemas.microsoft.com/office/drawing/2014/main" id="{E40CF931-A498-8AAA-736A-78420AF682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46719" y="5165034"/>
            <a:ext cx="6734175" cy="981075"/>
          </a:xfrm>
          <a:prstGeom prst="rect">
            <a:avLst/>
          </a:prstGeom>
        </p:spPr>
      </p:pic>
    </p:spTree>
    <p:extLst>
      <p:ext uri="{BB962C8B-B14F-4D97-AF65-F5344CB8AC3E}">
        <p14:creationId xmlns:p14="http://schemas.microsoft.com/office/powerpoint/2010/main" val="2388566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7E84A-957D-BB3B-94FE-0690BEAD5EF4}"/>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598E3E59-D436-BC9F-C084-85FA9E800A7A}"/>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845D1EC-45EA-4414-3656-BC6890AB44EB}"/>
              </a:ext>
            </a:extLst>
          </p:cNvPr>
          <p:cNvSpPr txBox="1"/>
          <p:nvPr/>
        </p:nvSpPr>
        <p:spPr>
          <a:xfrm>
            <a:off x="207805" y="739049"/>
            <a:ext cx="3691485" cy="2308324"/>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Why is it important to be trauma-</a:t>
            </a:r>
          </a:p>
          <a:p>
            <a:pPr algn="ctr"/>
            <a:r>
              <a:rPr lang="en-US" sz="3600" b="1" dirty="0">
                <a:solidFill>
                  <a:schemeClr val="bg1"/>
                </a:solidFill>
                <a:latin typeface="Aptos Display" panose="020B0004020202020204" pitchFamily="34" charset="0"/>
              </a:rPr>
              <a:t>informed?</a:t>
            </a:r>
          </a:p>
        </p:txBody>
      </p:sp>
      <p:grpSp>
        <p:nvGrpSpPr>
          <p:cNvPr id="3" name="Group 2">
            <a:extLst>
              <a:ext uri="{FF2B5EF4-FFF2-40B4-BE49-F238E27FC236}">
                <a16:creationId xmlns:a16="http://schemas.microsoft.com/office/drawing/2014/main" id="{0135D4EB-5A4C-E956-8F24-D6EC30969CD1}"/>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314E12D4-56FF-C25C-E755-2EC01F53063F}"/>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7860EA36-C7FC-3376-AEAF-B1E35A9D54A2}"/>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AF6DFEC0-20CD-77EE-7919-E9AA76F7015C}"/>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0E44D6C4-7F86-149B-1DDD-EC353C409B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9F80049C-45BE-B1F5-9F1A-5738FB2A081F}"/>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C0E4CD7B-B0D7-8188-FD88-E4B60905614C}"/>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D3445A5F-26B1-B926-91A8-6B8C3B1577A7}"/>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5EF6FE20-BBFF-BD67-3E89-1629B4E6F8DF}"/>
              </a:ext>
            </a:extLst>
          </p:cNvPr>
          <p:cNvSpPr txBox="1"/>
          <p:nvPr/>
        </p:nvSpPr>
        <p:spPr>
          <a:xfrm>
            <a:off x="3899290" y="2731161"/>
            <a:ext cx="7826590" cy="1815882"/>
          </a:xfrm>
          <a:prstGeom prst="rect">
            <a:avLst/>
          </a:prstGeom>
          <a:noFill/>
        </p:spPr>
        <p:txBody>
          <a:bodyPr wrap="square" rtlCol="0">
            <a:spAutoFit/>
          </a:bodyPr>
          <a:lstStyle/>
          <a:p>
            <a:pPr marL="457200" indent="-457200">
              <a:buFont typeface="Arial" panose="020B0604020202020204" pitchFamily="34" charset="0"/>
              <a:buChar char="•"/>
            </a:pPr>
            <a:r>
              <a:rPr lang="en-US" sz="2800" dirty="0"/>
              <a:t>Trauma is pervasive</a:t>
            </a:r>
          </a:p>
          <a:p>
            <a:pPr marL="457200" indent="-457200">
              <a:buFont typeface="Arial" panose="020B0604020202020204" pitchFamily="34" charset="0"/>
              <a:buChar char="•"/>
            </a:pPr>
            <a:r>
              <a:rPr lang="en-US" sz="2800" dirty="0"/>
              <a:t>Impact is broad, diverse, and can be life-shaping</a:t>
            </a:r>
          </a:p>
          <a:p>
            <a:pPr marL="457200" indent="-457200">
              <a:buFont typeface="Arial" panose="020B0604020202020204" pitchFamily="34" charset="0"/>
              <a:buChar char="•"/>
            </a:pPr>
            <a:r>
              <a:rPr lang="en-US" sz="2800" dirty="0"/>
              <a:t>Trauma affects how people approach services</a:t>
            </a:r>
          </a:p>
          <a:p>
            <a:pPr marL="457200" indent="-457200">
              <a:buFont typeface="Arial" panose="020B0604020202020204" pitchFamily="34" charset="0"/>
              <a:buChar char="•"/>
            </a:pPr>
            <a:r>
              <a:rPr lang="en-US" sz="2800" dirty="0"/>
              <a:t>Service systems have often been re-traumatizing</a:t>
            </a:r>
            <a:endParaRPr lang="en-US" sz="2800" dirty="0">
              <a:latin typeface="Aptos Display" panose="020B0004020202020204" pitchFamily="34" charset="0"/>
            </a:endParaRPr>
          </a:p>
        </p:txBody>
      </p:sp>
    </p:spTree>
    <p:extLst>
      <p:ext uri="{BB962C8B-B14F-4D97-AF65-F5344CB8AC3E}">
        <p14:creationId xmlns:p14="http://schemas.microsoft.com/office/powerpoint/2010/main" val="1314028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3C647-A09A-119A-09AD-EC6777AD1277}"/>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289C08F1-BF18-7618-34D6-514E8D22F153}"/>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4454699-3B9D-D05E-1622-760BED301764}"/>
              </a:ext>
            </a:extLst>
          </p:cNvPr>
          <p:cNvSpPr txBox="1"/>
          <p:nvPr/>
        </p:nvSpPr>
        <p:spPr>
          <a:xfrm>
            <a:off x="486116" y="1535295"/>
            <a:ext cx="3691485" cy="646331"/>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What is Trauma?</a:t>
            </a:r>
          </a:p>
        </p:txBody>
      </p:sp>
      <p:grpSp>
        <p:nvGrpSpPr>
          <p:cNvPr id="3" name="Group 2">
            <a:extLst>
              <a:ext uri="{FF2B5EF4-FFF2-40B4-BE49-F238E27FC236}">
                <a16:creationId xmlns:a16="http://schemas.microsoft.com/office/drawing/2014/main" id="{51FB9725-20D5-D3C8-5BB3-31F5811AB3FA}"/>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668D387E-394B-7AB4-2724-6590AD7D7719}"/>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D055E657-24E4-94C5-7B05-1CD50B775C49}"/>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881867A4-F57C-CA50-9876-FA6EEA435B20}"/>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85DD76AE-5801-5F28-6D6A-0DDE2C99BF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B440C0F8-32F3-7D86-3DFA-566A866B9E37}"/>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E2AC8DF7-B7BB-90E2-5796-0C9591975D05}"/>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180A9A66-8F79-C9DD-40AA-0F16A2B66126}"/>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3" name="TextBox 12">
            <a:extLst>
              <a:ext uri="{FF2B5EF4-FFF2-40B4-BE49-F238E27FC236}">
                <a16:creationId xmlns:a16="http://schemas.microsoft.com/office/drawing/2014/main" id="{A14A1C6D-BEC7-09F5-5945-5E989562FB79}"/>
              </a:ext>
            </a:extLst>
          </p:cNvPr>
          <p:cNvSpPr txBox="1"/>
          <p:nvPr/>
        </p:nvSpPr>
        <p:spPr>
          <a:xfrm>
            <a:off x="5095511" y="1535295"/>
            <a:ext cx="6610373" cy="3354765"/>
          </a:xfrm>
          <a:prstGeom prst="rect">
            <a:avLst/>
          </a:prstGeom>
          <a:noFill/>
        </p:spPr>
        <p:txBody>
          <a:bodyPr wrap="square" rtlCol="0">
            <a:spAutoFit/>
          </a:bodyPr>
          <a:lstStyle/>
          <a:p>
            <a:r>
              <a:rPr lang="en-US" sz="2800" dirty="0">
                <a:latin typeface="Aptos Display" panose="020B0004020202020204" pitchFamily="34" charset="0"/>
              </a:rPr>
              <a:t>Trauma results from an </a:t>
            </a:r>
            <a:r>
              <a:rPr lang="en-US" sz="3200" b="1" dirty="0">
                <a:latin typeface="Aptos Display" panose="020B0004020202020204" pitchFamily="34" charset="0"/>
              </a:rPr>
              <a:t>Event</a:t>
            </a:r>
            <a:r>
              <a:rPr lang="en-US" sz="2800" dirty="0">
                <a:latin typeface="Aptos Display" panose="020B0004020202020204" pitchFamily="34" charset="0"/>
              </a:rPr>
              <a:t>, series of events, or set of circumstances that is </a:t>
            </a:r>
            <a:r>
              <a:rPr lang="en-US" sz="3200" b="1" dirty="0">
                <a:latin typeface="Aptos Display" panose="020B0004020202020204" pitchFamily="34" charset="0"/>
              </a:rPr>
              <a:t>Experienced</a:t>
            </a:r>
            <a:r>
              <a:rPr lang="en-US" sz="2800" dirty="0">
                <a:latin typeface="Aptos Display" panose="020B0004020202020204" pitchFamily="34" charset="0"/>
              </a:rPr>
              <a:t> by an individual as physically or emotionally harmful or life threatening and that has lasting adverse </a:t>
            </a:r>
            <a:r>
              <a:rPr lang="en-US" sz="3200" b="1" dirty="0">
                <a:latin typeface="Aptos Display" panose="020B0004020202020204" pitchFamily="34" charset="0"/>
              </a:rPr>
              <a:t>Effects</a:t>
            </a:r>
            <a:r>
              <a:rPr lang="en-US" sz="2800" dirty="0">
                <a:latin typeface="Aptos Display" panose="020B0004020202020204" pitchFamily="34" charset="0"/>
              </a:rPr>
              <a:t> on the individual’s function and mental, physical, social, emotional, or spiritual well-being.</a:t>
            </a:r>
          </a:p>
        </p:txBody>
      </p:sp>
      <p:sp>
        <p:nvSpPr>
          <p:cNvPr id="14" name="TextBox 13">
            <a:extLst>
              <a:ext uri="{FF2B5EF4-FFF2-40B4-BE49-F238E27FC236}">
                <a16:creationId xmlns:a16="http://schemas.microsoft.com/office/drawing/2014/main" id="{EEC5DA08-6C3D-1FC9-F8BA-31B5430192F9}"/>
              </a:ext>
            </a:extLst>
          </p:cNvPr>
          <p:cNvSpPr txBox="1"/>
          <p:nvPr/>
        </p:nvSpPr>
        <p:spPr>
          <a:xfrm>
            <a:off x="4071583" y="5883648"/>
            <a:ext cx="8120417" cy="369332"/>
          </a:xfrm>
          <a:prstGeom prst="rect">
            <a:avLst/>
          </a:prstGeom>
          <a:noFill/>
        </p:spPr>
        <p:txBody>
          <a:bodyPr wrap="square" rtlCol="0">
            <a:spAutoFit/>
          </a:bodyPr>
          <a:lstStyle/>
          <a:p>
            <a:r>
              <a:rPr lang="en-US" i="0" dirty="0"/>
              <a:t>(SAMHSA </a:t>
            </a:r>
            <a:r>
              <a:rPr lang="en-US" i="1" dirty="0"/>
              <a:t>Concept of Trauma and Guidance for a Trauma-informed Approach</a:t>
            </a:r>
            <a:r>
              <a:rPr lang="en-US" i="0" dirty="0"/>
              <a:t>, 2014)</a:t>
            </a:r>
            <a:endParaRPr lang="en-US" dirty="0"/>
          </a:p>
        </p:txBody>
      </p:sp>
    </p:spTree>
    <p:extLst>
      <p:ext uri="{BB962C8B-B14F-4D97-AF65-F5344CB8AC3E}">
        <p14:creationId xmlns:p14="http://schemas.microsoft.com/office/powerpoint/2010/main" val="1429414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E2262-808D-F201-A05D-7125468523B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AB0C139-E6B7-EC31-894E-FC60ADEE90CC}"/>
              </a:ext>
            </a:extLst>
          </p:cNvPr>
          <p:cNvSpPr txBox="1"/>
          <p:nvPr/>
        </p:nvSpPr>
        <p:spPr>
          <a:xfrm>
            <a:off x="459768" y="1170123"/>
            <a:ext cx="3691485" cy="646331"/>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Title</a:t>
            </a:r>
          </a:p>
        </p:txBody>
      </p:sp>
      <p:grpSp>
        <p:nvGrpSpPr>
          <p:cNvPr id="3" name="Group 2">
            <a:extLst>
              <a:ext uri="{FF2B5EF4-FFF2-40B4-BE49-F238E27FC236}">
                <a16:creationId xmlns:a16="http://schemas.microsoft.com/office/drawing/2014/main" id="{D74DC413-0C02-1968-E714-756CE8E75840}"/>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79A80276-010C-84D7-DEDE-F77C2D5D2C3D}"/>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3902597D-5569-6CCD-02CD-F1EC91A68FCD}"/>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1621DDD3-3FC4-921F-52DA-433477C4A744}"/>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617E80C4-2179-5ACF-D0B7-BFB9EFF781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D2790775-971B-0A7D-61BA-3B74C76FB3F5}"/>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D3AFB4FB-33EF-14B2-97AB-6DC103B237E7}"/>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4F1AC660-DF17-A536-CEE5-92D44D248BD1}"/>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B0579BC0-12BB-A39E-E496-FA4D8A1B7771}"/>
              </a:ext>
            </a:extLst>
          </p:cNvPr>
          <p:cNvSpPr txBox="1"/>
          <p:nvPr/>
        </p:nvSpPr>
        <p:spPr>
          <a:xfrm>
            <a:off x="317990" y="841123"/>
            <a:ext cx="2118430" cy="4154984"/>
          </a:xfrm>
          <a:prstGeom prst="rect">
            <a:avLst/>
          </a:prstGeom>
          <a:noFill/>
        </p:spPr>
        <p:txBody>
          <a:bodyPr wrap="square" rtlCol="0">
            <a:spAutoFit/>
          </a:bodyPr>
          <a:lstStyle/>
          <a:p>
            <a:pPr algn="ctr"/>
            <a:r>
              <a:rPr lang="en-US" sz="2400" b="1" dirty="0">
                <a:latin typeface="Aptos Display" panose="020B0004020202020204" pitchFamily="34" charset="0"/>
              </a:rPr>
              <a:t>The </a:t>
            </a:r>
          </a:p>
          <a:p>
            <a:pPr algn="ctr"/>
            <a:r>
              <a:rPr lang="en-US" sz="3600" b="1" dirty="0">
                <a:solidFill>
                  <a:srgbClr val="19D3C5"/>
                </a:solidFill>
                <a:latin typeface="Aptos Display" panose="020B0004020202020204" pitchFamily="34" charset="0"/>
              </a:rPr>
              <a:t>Three Es</a:t>
            </a:r>
            <a:r>
              <a:rPr lang="en-US" sz="2400" b="1" dirty="0">
                <a:solidFill>
                  <a:srgbClr val="19D3C5"/>
                </a:solidFill>
                <a:latin typeface="Aptos Display" panose="020B0004020202020204" pitchFamily="34" charset="0"/>
              </a:rPr>
              <a:t> </a:t>
            </a:r>
          </a:p>
          <a:p>
            <a:pPr algn="ctr"/>
            <a:r>
              <a:rPr lang="en-US" sz="2400" b="1" dirty="0">
                <a:latin typeface="Aptos Display" panose="020B0004020202020204" pitchFamily="34" charset="0"/>
              </a:rPr>
              <a:t>of Trauma</a:t>
            </a:r>
          </a:p>
          <a:p>
            <a:pPr algn="ctr"/>
            <a:endParaRPr lang="en-US" sz="2400" b="1" dirty="0">
              <a:latin typeface="Aptos Display" panose="020B0004020202020204" pitchFamily="34" charset="0"/>
            </a:endParaRPr>
          </a:p>
          <a:p>
            <a:pPr algn="ctr"/>
            <a:r>
              <a:rPr lang="en-US" sz="3600" b="1" dirty="0">
                <a:solidFill>
                  <a:srgbClr val="19D3C5"/>
                </a:solidFill>
                <a:latin typeface="Aptos Display" panose="020B0004020202020204" pitchFamily="34" charset="0"/>
              </a:rPr>
              <a:t>E</a:t>
            </a:r>
            <a:r>
              <a:rPr lang="en-US" sz="2400" b="1" dirty="0">
                <a:latin typeface="Aptos Display" panose="020B0004020202020204" pitchFamily="34" charset="0"/>
              </a:rPr>
              <a:t>vent</a:t>
            </a:r>
          </a:p>
          <a:p>
            <a:pPr algn="ctr"/>
            <a:endParaRPr lang="en-US" sz="2400" b="1" dirty="0">
              <a:latin typeface="Aptos Display" panose="020B0004020202020204" pitchFamily="34" charset="0"/>
            </a:endParaRPr>
          </a:p>
          <a:p>
            <a:pPr algn="ctr"/>
            <a:r>
              <a:rPr lang="en-US" sz="3600" b="1" dirty="0">
                <a:solidFill>
                  <a:srgbClr val="19D3C5"/>
                </a:solidFill>
                <a:latin typeface="Aptos Display" panose="020B0004020202020204" pitchFamily="34" charset="0"/>
              </a:rPr>
              <a:t>E</a:t>
            </a:r>
            <a:r>
              <a:rPr lang="en-US" sz="2400" b="1" dirty="0">
                <a:latin typeface="Aptos Display" panose="020B0004020202020204" pitchFamily="34" charset="0"/>
              </a:rPr>
              <a:t>xperience</a:t>
            </a:r>
          </a:p>
          <a:p>
            <a:pPr algn="ctr"/>
            <a:endParaRPr lang="en-US" sz="2400" b="1" dirty="0">
              <a:latin typeface="Aptos Display" panose="020B0004020202020204" pitchFamily="34" charset="0"/>
            </a:endParaRPr>
          </a:p>
          <a:p>
            <a:pPr algn="ctr"/>
            <a:r>
              <a:rPr lang="en-US" sz="3600" b="1" dirty="0">
                <a:solidFill>
                  <a:srgbClr val="19D3C5"/>
                </a:solidFill>
                <a:latin typeface="Aptos Display" panose="020B0004020202020204" pitchFamily="34" charset="0"/>
              </a:rPr>
              <a:t>E</a:t>
            </a:r>
            <a:r>
              <a:rPr lang="en-US" sz="2400" b="1" dirty="0">
                <a:latin typeface="Aptos Display" panose="020B0004020202020204" pitchFamily="34" charset="0"/>
              </a:rPr>
              <a:t>ffect</a:t>
            </a:r>
          </a:p>
        </p:txBody>
      </p:sp>
      <p:pic>
        <p:nvPicPr>
          <p:cNvPr id="16" name="Picture 15" descr="A tornado in a field&#10;&#10;AI-generated content may be incorrect.">
            <a:extLst>
              <a:ext uri="{FF2B5EF4-FFF2-40B4-BE49-F238E27FC236}">
                <a16:creationId xmlns:a16="http://schemas.microsoft.com/office/drawing/2014/main" id="{A544C5EF-7860-A6F5-9843-24432055D4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4409" y="-18442"/>
            <a:ext cx="9437591" cy="6301964"/>
          </a:xfrm>
          <a:prstGeom prst="rect">
            <a:avLst/>
          </a:prstGeom>
        </p:spPr>
      </p:pic>
    </p:spTree>
    <p:extLst>
      <p:ext uri="{BB962C8B-B14F-4D97-AF65-F5344CB8AC3E}">
        <p14:creationId xmlns:p14="http://schemas.microsoft.com/office/powerpoint/2010/main" val="2593875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21CC1-8B53-788E-429D-711A54699194}"/>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69AEF5B2-0226-4B89-42FE-AD887E6D3460}"/>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010D813-5E97-9718-974F-36A152957B21}"/>
              </a:ext>
            </a:extLst>
          </p:cNvPr>
          <p:cNvSpPr txBox="1"/>
          <p:nvPr/>
        </p:nvSpPr>
        <p:spPr>
          <a:xfrm>
            <a:off x="0" y="962089"/>
            <a:ext cx="4165405" cy="1938992"/>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The 3 Es </a:t>
            </a:r>
          </a:p>
          <a:p>
            <a:pPr algn="ctr"/>
            <a:r>
              <a:rPr lang="en-US" sz="3600" b="1" dirty="0">
                <a:solidFill>
                  <a:schemeClr val="bg1"/>
                </a:solidFill>
                <a:latin typeface="Aptos Display" panose="020B0004020202020204" pitchFamily="34" charset="0"/>
              </a:rPr>
              <a:t>of Trauma:</a:t>
            </a:r>
          </a:p>
          <a:p>
            <a:pPr algn="ctr"/>
            <a:r>
              <a:rPr lang="en-US" sz="4800" b="1" dirty="0">
                <a:solidFill>
                  <a:srgbClr val="19D3C5"/>
                </a:solidFill>
                <a:latin typeface="Aptos Display" panose="020B0004020202020204" pitchFamily="34" charset="0"/>
              </a:rPr>
              <a:t>Event</a:t>
            </a:r>
          </a:p>
        </p:txBody>
      </p:sp>
      <p:grpSp>
        <p:nvGrpSpPr>
          <p:cNvPr id="3" name="Group 2">
            <a:extLst>
              <a:ext uri="{FF2B5EF4-FFF2-40B4-BE49-F238E27FC236}">
                <a16:creationId xmlns:a16="http://schemas.microsoft.com/office/drawing/2014/main" id="{D8962CFC-2277-F1FE-DC82-A02597767AC8}"/>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73E75111-D008-609B-57D2-62A6B2C377FD}"/>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6F7519C1-6FF5-DF16-19B7-DF46A9C372C2}"/>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1254AE49-ECA9-FBE8-1F7E-011B98AF66DC}"/>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4D5B4365-8F1E-0C92-D403-829714535B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34D40FDC-2CEB-57F1-0731-3C690B5FB7FA}"/>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F05DB8CE-D1ED-E432-30A4-9C71A029287F}"/>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91DC008B-2026-CCF5-9604-CD3FF0148B98}"/>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42B29426-CD0E-53A1-8610-26A70DC923CE}"/>
              </a:ext>
            </a:extLst>
          </p:cNvPr>
          <p:cNvSpPr txBox="1"/>
          <p:nvPr/>
        </p:nvSpPr>
        <p:spPr>
          <a:xfrm>
            <a:off x="4840415" y="2090172"/>
            <a:ext cx="5894390" cy="2246769"/>
          </a:xfrm>
          <a:prstGeom prst="rect">
            <a:avLst/>
          </a:prstGeom>
          <a:noFill/>
        </p:spPr>
        <p:txBody>
          <a:bodyPr wrap="square" rtlCol="0">
            <a:spAutoFit/>
          </a:bodyPr>
          <a:lstStyle/>
          <a:p>
            <a:r>
              <a:rPr lang="en-US" sz="2800" dirty="0">
                <a:latin typeface="Aptos Display" panose="020B0004020202020204" pitchFamily="34" charset="0"/>
              </a:rPr>
              <a:t>Events and circumstances may include the </a:t>
            </a:r>
            <a:r>
              <a:rPr lang="en-US" sz="2800" i="1" u="sng" dirty="0">
                <a:latin typeface="Aptos Display" panose="020B0004020202020204" pitchFamily="34" charset="0"/>
              </a:rPr>
              <a:t>actual or perceived</a:t>
            </a:r>
            <a:r>
              <a:rPr lang="en-US" sz="2800" i="1" dirty="0">
                <a:latin typeface="Aptos Display" panose="020B0004020202020204" pitchFamily="34" charset="0"/>
              </a:rPr>
              <a:t> </a:t>
            </a:r>
            <a:r>
              <a:rPr lang="en-US" sz="2800" dirty="0">
                <a:latin typeface="Aptos Display" panose="020B0004020202020204" pitchFamily="34" charset="0"/>
              </a:rPr>
              <a:t>threat of death, serious injury, physical harm, psychological harm, or sexual violation to one’s self or someone close.</a:t>
            </a:r>
          </a:p>
        </p:txBody>
      </p:sp>
    </p:spTree>
    <p:extLst>
      <p:ext uri="{BB962C8B-B14F-4D97-AF65-F5344CB8AC3E}">
        <p14:creationId xmlns:p14="http://schemas.microsoft.com/office/powerpoint/2010/main" val="3953144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2F2B8-EB5B-EB3E-E103-386FBC6EA4A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BCFB1A71-FE8E-422A-4B8B-60BA50D2BD27}"/>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ECD8535B-E3BD-C949-E437-0556623EC25D}"/>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20C840E4-1C1B-354F-304E-15BAAC05E1F9}"/>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5964E653-5110-B644-E7E7-BADDCA69B6F9}"/>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000426E7-C3AC-23E1-9284-450CE14EB4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8B613CB6-5814-90F9-9938-2FD7ACD478B2}"/>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7B84D3BA-A178-F33B-A40F-641E46F6882F}"/>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F92A7599-A3E9-C561-9FC5-1646A5C119F6}"/>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2" name="TextBox 1">
            <a:extLst>
              <a:ext uri="{FF2B5EF4-FFF2-40B4-BE49-F238E27FC236}">
                <a16:creationId xmlns:a16="http://schemas.microsoft.com/office/drawing/2014/main" id="{C2776D50-FC48-AB09-CCE1-D94A32C0C4E0}"/>
              </a:ext>
            </a:extLst>
          </p:cNvPr>
          <p:cNvSpPr txBox="1"/>
          <p:nvPr/>
        </p:nvSpPr>
        <p:spPr>
          <a:xfrm>
            <a:off x="1647941" y="337395"/>
            <a:ext cx="8896118" cy="707886"/>
          </a:xfrm>
          <a:prstGeom prst="rect">
            <a:avLst/>
          </a:prstGeom>
          <a:noFill/>
        </p:spPr>
        <p:txBody>
          <a:bodyPr wrap="square" rtlCol="0">
            <a:spAutoFit/>
          </a:bodyPr>
          <a:lstStyle/>
          <a:p>
            <a:pPr algn="ctr"/>
            <a:r>
              <a:rPr lang="en-US" sz="4000" b="1" dirty="0">
                <a:solidFill>
                  <a:srgbClr val="5B6670"/>
                </a:solidFill>
                <a:latin typeface="Aptos Display" panose="020B0004020202020204" pitchFamily="34" charset="0"/>
              </a:rPr>
              <a:t>Trauma Exposure</a:t>
            </a:r>
          </a:p>
        </p:txBody>
      </p:sp>
      <p:sp>
        <p:nvSpPr>
          <p:cNvPr id="5" name="TextBox 4">
            <a:extLst>
              <a:ext uri="{FF2B5EF4-FFF2-40B4-BE49-F238E27FC236}">
                <a16:creationId xmlns:a16="http://schemas.microsoft.com/office/drawing/2014/main" id="{B801B9AD-FE00-EE44-D1B2-66F82CFB6CF4}"/>
              </a:ext>
            </a:extLst>
          </p:cNvPr>
          <p:cNvSpPr txBox="1"/>
          <p:nvPr/>
        </p:nvSpPr>
        <p:spPr>
          <a:xfrm>
            <a:off x="1913439" y="1679204"/>
            <a:ext cx="7949017" cy="2677656"/>
          </a:xfrm>
          <a:prstGeom prst="rect">
            <a:avLst/>
          </a:prstGeom>
          <a:noFill/>
        </p:spPr>
        <p:txBody>
          <a:bodyPr wrap="square" rtlCol="0">
            <a:spAutoFit/>
          </a:bodyPr>
          <a:lstStyle/>
          <a:p>
            <a:pPr marL="285750" indent="-285750">
              <a:buFont typeface="Arial" panose="020B0604020202020204" pitchFamily="34" charset="0"/>
              <a:buChar char="•"/>
            </a:pPr>
            <a:r>
              <a:rPr lang="en-US" sz="2400" b="1" dirty="0">
                <a:latin typeface="Aptos" panose="020B0004020202020204" pitchFamily="34" charset="0"/>
              </a:rPr>
              <a:t>Direct experience</a:t>
            </a:r>
          </a:p>
          <a:p>
            <a:pPr marL="285750" indent="-285750">
              <a:buFont typeface="Arial" panose="020B0604020202020204" pitchFamily="34" charset="0"/>
              <a:buChar char="•"/>
            </a:pPr>
            <a:r>
              <a:rPr lang="en-US" sz="2400" b="1" dirty="0">
                <a:latin typeface="Aptos" panose="020B0004020202020204" pitchFamily="34" charset="0"/>
              </a:rPr>
              <a:t>Witnessing the event happen to others</a:t>
            </a:r>
          </a:p>
          <a:p>
            <a:pPr marL="285750" indent="-285750">
              <a:buFont typeface="Arial" panose="020B0604020202020204" pitchFamily="34" charset="0"/>
              <a:buChar char="•"/>
            </a:pPr>
            <a:r>
              <a:rPr lang="en-US" sz="2400" b="1" dirty="0">
                <a:latin typeface="Aptos" panose="020B0004020202020204" pitchFamily="34" charset="0"/>
              </a:rPr>
              <a:t>Hearing about someone else’s experience</a:t>
            </a:r>
          </a:p>
          <a:p>
            <a:pPr marL="285750" indent="-285750">
              <a:buFont typeface="Arial" panose="020B0604020202020204" pitchFamily="34" charset="0"/>
              <a:buChar char="•"/>
            </a:pPr>
            <a:r>
              <a:rPr lang="en-US" sz="2400" b="1" dirty="0">
                <a:latin typeface="Aptos" panose="020B0004020202020204" pitchFamily="34" charset="0"/>
              </a:rPr>
              <a:t>Learning that a loved one was exposed</a:t>
            </a:r>
          </a:p>
          <a:p>
            <a:pPr marL="285750" indent="-285750">
              <a:buFont typeface="Arial" panose="020B0604020202020204" pitchFamily="34" charset="0"/>
              <a:buChar char="•"/>
            </a:pPr>
            <a:r>
              <a:rPr lang="en-US" sz="2400" b="1" dirty="0">
                <a:latin typeface="Aptos" panose="020B0004020202020204" pitchFamily="34" charset="0"/>
              </a:rPr>
              <a:t>Repeat or extreme exposure to difficult scenarios (ex. social workers and counselors repeatedly exposed to details of child abuse)</a:t>
            </a:r>
          </a:p>
        </p:txBody>
      </p:sp>
    </p:spTree>
    <p:extLst>
      <p:ext uri="{BB962C8B-B14F-4D97-AF65-F5344CB8AC3E}">
        <p14:creationId xmlns:p14="http://schemas.microsoft.com/office/powerpoint/2010/main" val="908323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CDFF1-F201-055B-C2B8-67CAD0E028F3}"/>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70F8286F-9207-04D9-BDAB-9B79E8F64670}"/>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05285E9E-AD05-5512-DF0A-06757E1A8847}"/>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7436AD1B-C25F-F1B3-64BA-75CF748D4454}"/>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6F5F47FA-D95B-23C0-84A3-C694DE74E799}"/>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D7857466-63E0-55CA-D8D7-B1BF93D332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6AE41072-1DDB-6914-63BE-6881B3E0E17D}"/>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EF48C2CD-E8D2-8236-7247-6572B89DF23A}"/>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78B61C29-6BBC-2A78-1F90-84A0C74E5AA9}"/>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657F6B18-14EF-D6E8-721A-C606A187DB0D}"/>
              </a:ext>
            </a:extLst>
          </p:cNvPr>
          <p:cNvSpPr txBox="1"/>
          <p:nvPr/>
        </p:nvSpPr>
        <p:spPr>
          <a:xfrm>
            <a:off x="3076676" y="134891"/>
            <a:ext cx="5820533" cy="707886"/>
          </a:xfrm>
          <a:prstGeom prst="rect">
            <a:avLst/>
          </a:prstGeom>
          <a:noFill/>
        </p:spPr>
        <p:txBody>
          <a:bodyPr wrap="square" rtlCol="0">
            <a:spAutoFit/>
          </a:bodyPr>
          <a:lstStyle/>
          <a:p>
            <a:pPr algn="ctr"/>
            <a:r>
              <a:rPr lang="en-US" sz="4000" b="1" dirty="0">
                <a:solidFill>
                  <a:srgbClr val="5B6670"/>
                </a:solidFill>
                <a:latin typeface="Aptos Display" panose="020B0004020202020204" pitchFamily="34" charset="0"/>
              </a:rPr>
              <a:t>Types of Trauma</a:t>
            </a:r>
          </a:p>
        </p:txBody>
      </p:sp>
      <p:graphicFrame>
        <p:nvGraphicFramePr>
          <p:cNvPr id="13" name="Diagram 12">
            <a:extLst>
              <a:ext uri="{FF2B5EF4-FFF2-40B4-BE49-F238E27FC236}">
                <a16:creationId xmlns:a16="http://schemas.microsoft.com/office/drawing/2014/main" id="{97096F66-B47E-5089-1D98-77785FEC20E6}"/>
              </a:ext>
            </a:extLst>
          </p:cNvPr>
          <p:cNvGraphicFramePr/>
          <p:nvPr>
            <p:extLst>
              <p:ext uri="{D42A27DB-BD31-4B8C-83A1-F6EECF244321}">
                <p14:modId xmlns:p14="http://schemas.microsoft.com/office/powerpoint/2010/main" val="2570527020"/>
              </p:ext>
            </p:extLst>
          </p:nvPr>
        </p:nvGraphicFramePr>
        <p:xfrm>
          <a:off x="1922942" y="724957"/>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701693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32940-6DE7-00D1-C7A2-A9DBA109BA49}"/>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2328631D-6E42-D0DA-A12D-A6032D3F2C22}"/>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EC74BE77-EBD1-4770-DEA5-40A04D53D571}"/>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D4381C32-A139-5661-0398-B0C00CDE84C7}"/>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5B8109CA-98DF-2C86-482C-B4FD743B59C4}"/>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D4B917C5-5795-B4E3-8A7C-6CFB0DE942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78BB4EA2-5DE1-2EC5-C9EB-EE31BB6ACB36}"/>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515F78E8-1BD1-6455-04D9-1AE185D9BC58}"/>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186BC056-0DB9-6376-0989-07ABEE5B8461}"/>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graphicFrame>
        <p:nvGraphicFramePr>
          <p:cNvPr id="5" name="Diagram 4">
            <a:extLst>
              <a:ext uri="{FF2B5EF4-FFF2-40B4-BE49-F238E27FC236}">
                <a16:creationId xmlns:a16="http://schemas.microsoft.com/office/drawing/2014/main" id="{FFB35DD5-B0EF-8420-0DCB-F2701CA10D5E}"/>
              </a:ext>
            </a:extLst>
          </p:cNvPr>
          <p:cNvGraphicFramePr/>
          <p:nvPr>
            <p:extLst>
              <p:ext uri="{D42A27DB-BD31-4B8C-83A1-F6EECF244321}">
                <p14:modId xmlns:p14="http://schemas.microsoft.com/office/powerpoint/2010/main" val="844124849"/>
              </p:ext>
            </p:extLst>
          </p:nvPr>
        </p:nvGraphicFramePr>
        <p:xfrm>
          <a:off x="759561" y="381463"/>
          <a:ext cx="10651649"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3" name="TextBox 12">
            <a:extLst>
              <a:ext uri="{FF2B5EF4-FFF2-40B4-BE49-F238E27FC236}">
                <a16:creationId xmlns:a16="http://schemas.microsoft.com/office/drawing/2014/main" id="{87D5FC98-CEC2-83E5-3C44-AAAEF8AEEBB6}"/>
              </a:ext>
            </a:extLst>
          </p:cNvPr>
          <p:cNvSpPr txBox="1"/>
          <p:nvPr/>
        </p:nvSpPr>
        <p:spPr>
          <a:xfrm>
            <a:off x="7114784" y="5832787"/>
            <a:ext cx="4296426" cy="276999"/>
          </a:xfrm>
          <a:prstGeom prst="rect">
            <a:avLst/>
          </a:prstGeom>
          <a:noFill/>
        </p:spPr>
        <p:txBody>
          <a:bodyPr wrap="square" rtlCol="0">
            <a:spAutoFit/>
          </a:bodyPr>
          <a:lstStyle/>
          <a:p>
            <a:r>
              <a:rPr lang="en-US" sz="1200" dirty="0"/>
              <a:t>(SAMHSA, 2022; American Psychological Society, 2023; CDC, 2025)</a:t>
            </a:r>
          </a:p>
        </p:txBody>
      </p:sp>
    </p:spTree>
    <p:extLst>
      <p:ext uri="{BB962C8B-B14F-4D97-AF65-F5344CB8AC3E}">
        <p14:creationId xmlns:p14="http://schemas.microsoft.com/office/powerpoint/2010/main" val="1064414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07B0E-AF40-8AD7-DA99-6C1921F0149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5B1BDE-D36B-8F81-5A4B-6DC4237A13E3}"/>
              </a:ext>
            </a:extLst>
          </p:cNvPr>
          <p:cNvSpPr txBox="1"/>
          <p:nvPr/>
        </p:nvSpPr>
        <p:spPr>
          <a:xfrm>
            <a:off x="1262655" y="435406"/>
            <a:ext cx="9392355" cy="584775"/>
          </a:xfrm>
          <a:prstGeom prst="rect">
            <a:avLst/>
          </a:prstGeom>
          <a:noFill/>
        </p:spPr>
        <p:txBody>
          <a:bodyPr wrap="square" rtlCol="0">
            <a:spAutoFit/>
          </a:bodyPr>
          <a:lstStyle/>
          <a:p>
            <a:pPr algn="ctr"/>
            <a:r>
              <a:rPr lang="en-US" sz="3200" b="1" dirty="0">
                <a:solidFill>
                  <a:srgbClr val="5B6670"/>
                </a:solidFill>
                <a:latin typeface="Aptos Display" panose="020B0004020202020204" pitchFamily="34" charset="0"/>
              </a:rPr>
              <a:t>Trauma Exposure and Substance Use Disorder</a:t>
            </a:r>
          </a:p>
        </p:txBody>
      </p:sp>
      <p:grpSp>
        <p:nvGrpSpPr>
          <p:cNvPr id="3" name="Group 2">
            <a:extLst>
              <a:ext uri="{FF2B5EF4-FFF2-40B4-BE49-F238E27FC236}">
                <a16:creationId xmlns:a16="http://schemas.microsoft.com/office/drawing/2014/main" id="{470F46D7-5B63-2543-66F0-8EBB6CC6AEC1}"/>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238644DF-28E5-CB73-0C74-F9BF6F958217}"/>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EBE8307C-F13B-782A-D96C-6323A8C60D2C}"/>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2858634B-E36F-3F4C-2269-53092684658B}"/>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E56F401B-0EA7-F76F-E1B3-334426799D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CD460D1C-832E-D968-A463-2C5F416B06B4}"/>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3273A84C-0408-1479-520A-35CAC43D442A}"/>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A3653381-E9FC-530D-C402-45D2F6551F51}"/>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5" name="TextBox 4">
            <a:extLst>
              <a:ext uri="{FF2B5EF4-FFF2-40B4-BE49-F238E27FC236}">
                <a16:creationId xmlns:a16="http://schemas.microsoft.com/office/drawing/2014/main" id="{29840568-2174-AD04-8F3A-7C015843D60C}"/>
              </a:ext>
            </a:extLst>
          </p:cNvPr>
          <p:cNvSpPr txBox="1"/>
          <p:nvPr/>
        </p:nvSpPr>
        <p:spPr>
          <a:xfrm>
            <a:off x="1934277" y="1848124"/>
            <a:ext cx="8323445" cy="2631490"/>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000" b="1" dirty="0">
                <a:latin typeface="Aptos" panose="020B0004020202020204" pitchFamily="34" charset="0"/>
              </a:rPr>
              <a:t>Chronic stress of seeking, using, and recovering from substance use</a:t>
            </a:r>
          </a:p>
          <a:p>
            <a:pPr marL="285750" indent="-285750">
              <a:spcAft>
                <a:spcPts val="600"/>
              </a:spcAft>
              <a:buFont typeface="Arial" panose="020B0604020202020204" pitchFamily="34" charset="0"/>
              <a:buChar char="•"/>
            </a:pPr>
            <a:r>
              <a:rPr lang="en-US" sz="2000" b="1" dirty="0">
                <a:latin typeface="Aptos" panose="020B0004020202020204" pitchFamily="34" charset="0"/>
              </a:rPr>
              <a:t>Family/social dynamics – repeated conflicts, deterioration of relationships, isolation</a:t>
            </a:r>
          </a:p>
          <a:p>
            <a:pPr marL="285750" indent="-285750">
              <a:spcAft>
                <a:spcPts val="600"/>
              </a:spcAft>
              <a:buFont typeface="Arial" panose="020B0604020202020204" pitchFamily="34" charset="0"/>
              <a:buChar char="•"/>
            </a:pPr>
            <a:r>
              <a:rPr lang="en-US" sz="2000" b="1" dirty="0">
                <a:latin typeface="Aptos" panose="020B0004020202020204" pitchFamily="34" charset="0"/>
              </a:rPr>
              <a:t>Arrests, incarceration</a:t>
            </a:r>
          </a:p>
          <a:p>
            <a:pPr marL="285750" indent="-285750">
              <a:spcAft>
                <a:spcPts val="600"/>
              </a:spcAft>
              <a:buFont typeface="Arial" panose="020B0604020202020204" pitchFamily="34" charset="0"/>
              <a:buChar char="•"/>
            </a:pPr>
            <a:r>
              <a:rPr lang="en-US" sz="2000" b="1" dirty="0">
                <a:latin typeface="Aptos" panose="020B0004020202020204" pitchFamily="34" charset="0"/>
              </a:rPr>
              <a:t>Grief and loss of significant relationships</a:t>
            </a:r>
          </a:p>
          <a:p>
            <a:pPr marL="285750" indent="-285750">
              <a:spcAft>
                <a:spcPts val="600"/>
              </a:spcAft>
              <a:buFont typeface="Arial" panose="020B0604020202020204" pitchFamily="34" charset="0"/>
              <a:buChar char="•"/>
            </a:pPr>
            <a:r>
              <a:rPr lang="en-US" sz="2000" b="1" dirty="0">
                <a:latin typeface="Aptos" panose="020B0004020202020204" pitchFamily="34" charset="0"/>
              </a:rPr>
              <a:t>Changes in self-perception (shame, self-loathing, low self-worth)</a:t>
            </a:r>
          </a:p>
          <a:p>
            <a:pPr marL="285750" indent="-285750">
              <a:spcAft>
                <a:spcPts val="600"/>
              </a:spcAft>
              <a:buFont typeface="Arial" panose="020B0604020202020204" pitchFamily="34" charset="0"/>
              <a:buChar char="•"/>
            </a:pPr>
            <a:r>
              <a:rPr lang="en-US" sz="2000" b="1" dirty="0">
                <a:latin typeface="Aptos" panose="020B0004020202020204" pitchFamily="34" charset="0"/>
              </a:rPr>
              <a:t>Overdoses, accidents, physical violence</a:t>
            </a:r>
          </a:p>
        </p:txBody>
      </p:sp>
    </p:spTree>
    <p:extLst>
      <p:ext uri="{BB962C8B-B14F-4D97-AF65-F5344CB8AC3E}">
        <p14:creationId xmlns:p14="http://schemas.microsoft.com/office/powerpoint/2010/main" val="4169297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A2815-67ED-FDA9-E21F-24F8B57EF21E}"/>
            </a:ext>
          </a:extLst>
        </p:cNvPr>
        <p:cNvGrpSpPr/>
        <p:nvPr/>
      </p:nvGrpSpPr>
      <p:grpSpPr>
        <a:xfrm>
          <a:off x="0" y="0"/>
          <a:ext cx="0" cy="0"/>
          <a:chOff x="0" y="0"/>
          <a:chExt cx="0" cy="0"/>
        </a:xfrm>
      </p:grpSpPr>
      <p:pic>
        <p:nvPicPr>
          <p:cNvPr id="15" name="Picture 14" descr="A roller coaster with people on it&#10;&#10;AI-generated content may be incorrect.">
            <a:extLst>
              <a:ext uri="{FF2B5EF4-FFF2-40B4-BE49-F238E27FC236}">
                <a16:creationId xmlns:a16="http://schemas.microsoft.com/office/drawing/2014/main" id="{8A5995E9-D95D-D441-9126-8178CCDC33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7739" y="1840567"/>
            <a:ext cx="8323410" cy="4161705"/>
          </a:xfrm>
          <a:prstGeom prst="rect">
            <a:avLst/>
          </a:prstGeom>
        </p:spPr>
      </p:pic>
      <p:sp>
        <p:nvSpPr>
          <p:cNvPr id="5" name="Isosceles Triangle 4">
            <a:extLst>
              <a:ext uri="{FF2B5EF4-FFF2-40B4-BE49-F238E27FC236}">
                <a16:creationId xmlns:a16="http://schemas.microsoft.com/office/drawing/2014/main" id="{BB397782-1947-C693-7EB8-308CBF64FD12}"/>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F672627-4FE0-04B9-229F-CDC1B083EDD7}"/>
              </a:ext>
            </a:extLst>
          </p:cNvPr>
          <p:cNvSpPr txBox="1"/>
          <p:nvPr/>
        </p:nvSpPr>
        <p:spPr>
          <a:xfrm>
            <a:off x="0" y="716429"/>
            <a:ext cx="4165405" cy="1938992"/>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The 3 Es </a:t>
            </a:r>
          </a:p>
          <a:p>
            <a:pPr algn="ctr"/>
            <a:r>
              <a:rPr lang="en-US" sz="3600" b="1" dirty="0">
                <a:solidFill>
                  <a:schemeClr val="bg1"/>
                </a:solidFill>
                <a:latin typeface="Aptos Display" panose="020B0004020202020204" pitchFamily="34" charset="0"/>
              </a:rPr>
              <a:t>of Trauma:</a:t>
            </a:r>
          </a:p>
          <a:p>
            <a:pPr algn="ctr"/>
            <a:r>
              <a:rPr lang="en-US" sz="4400" b="1" dirty="0">
                <a:solidFill>
                  <a:srgbClr val="19D3C5"/>
                </a:solidFill>
                <a:latin typeface="Aptos Display" panose="020B0004020202020204" pitchFamily="34" charset="0"/>
              </a:rPr>
              <a:t>  Experience</a:t>
            </a:r>
          </a:p>
        </p:txBody>
      </p:sp>
      <p:grpSp>
        <p:nvGrpSpPr>
          <p:cNvPr id="3" name="Group 2">
            <a:extLst>
              <a:ext uri="{FF2B5EF4-FFF2-40B4-BE49-F238E27FC236}">
                <a16:creationId xmlns:a16="http://schemas.microsoft.com/office/drawing/2014/main" id="{B419A27E-67EB-B034-6B87-D2A0123712AD}"/>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5AE9573A-7B8F-DF65-2CF9-6B9A78B5C715}"/>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02A64D25-6D42-E4F2-7D74-E7EEBEF3EF66}"/>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163CC647-1C4F-F391-EB57-5886BEB69733}"/>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291E5A17-42FA-4488-DB3D-B17F357425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3A245BC8-1AF9-6B81-DA85-4EC6094F8295}"/>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AFBAFB7F-A601-98F5-306C-95FE7EBA4BC5}"/>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DC0EA48E-40F5-EDE1-4D17-9C3C14E05379}"/>
                  </a:ext>
                </a:extLst>
              </p:cNvPr>
              <p:cNvPicPr>
                <a:picLocks noChangeAspect="1"/>
              </p:cNvPicPr>
              <p:nvPr/>
            </p:nvPicPr>
            <p:blipFill rotWithShape="1">
              <a:blip r:embed="rId5">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99F6A0C1-AC2A-8731-29A8-525AEC0A30EA}"/>
              </a:ext>
            </a:extLst>
          </p:cNvPr>
          <p:cNvSpPr txBox="1"/>
          <p:nvPr/>
        </p:nvSpPr>
        <p:spPr>
          <a:xfrm>
            <a:off x="4935087" y="581188"/>
            <a:ext cx="6607786" cy="954107"/>
          </a:xfrm>
          <a:prstGeom prst="rect">
            <a:avLst/>
          </a:prstGeom>
          <a:noFill/>
        </p:spPr>
        <p:txBody>
          <a:bodyPr wrap="square" rtlCol="0">
            <a:spAutoFit/>
          </a:bodyPr>
          <a:lstStyle/>
          <a:p>
            <a:pPr lvl="0" algn="ctr"/>
            <a:r>
              <a:rPr lang="en-US" sz="2800" b="1" dirty="0">
                <a:latin typeface="Aptos" panose="020B0004020202020204" pitchFamily="34" charset="0"/>
              </a:rPr>
              <a:t>Unique, individual perception of threat to one’s self or someone close</a:t>
            </a:r>
          </a:p>
        </p:txBody>
      </p:sp>
    </p:spTree>
    <p:extLst>
      <p:ext uri="{BB962C8B-B14F-4D97-AF65-F5344CB8AC3E}">
        <p14:creationId xmlns:p14="http://schemas.microsoft.com/office/powerpoint/2010/main" val="3977289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4C5F979-4294-25E8-D8BC-8733C3DAEFF9}"/>
              </a:ext>
            </a:extLst>
          </p:cNvPr>
          <p:cNvSpPr txBox="1"/>
          <p:nvPr/>
        </p:nvSpPr>
        <p:spPr>
          <a:xfrm>
            <a:off x="1173679" y="330350"/>
            <a:ext cx="9392355" cy="584775"/>
          </a:xfrm>
          <a:prstGeom prst="rect">
            <a:avLst/>
          </a:prstGeom>
          <a:noFill/>
        </p:spPr>
        <p:txBody>
          <a:bodyPr wrap="square" rtlCol="0">
            <a:spAutoFit/>
          </a:bodyPr>
          <a:lstStyle/>
          <a:p>
            <a:pPr algn="ctr"/>
            <a:r>
              <a:rPr lang="en-US" sz="3200" b="1" dirty="0">
                <a:latin typeface="Aptos Display" panose="020B0004020202020204" pitchFamily="34" charset="0"/>
              </a:rPr>
              <a:t>Funding Statement</a:t>
            </a:r>
            <a:endParaRPr lang="en-US" sz="3200" b="1" i="1" u="sng" dirty="0">
              <a:solidFill>
                <a:srgbClr val="FF0000"/>
              </a:solidFill>
              <a:latin typeface="Aptos Display" panose="020B0004020202020204" pitchFamily="34" charset="0"/>
            </a:endParaRPr>
          </a:p>
        </p:txBody>
      </p:sp>
      <p:grpSp>
        <p:nvGrpSpPr>
          <p:cNvPr id="3" name="Group 2">
            <a:extLst>
              <a:ext uri="{FF2B5EF4-FFF2-40B4-BE49-F238E27FC236}">
                <a16:creationId xmlns:a16="http://schemas.microsoft.com/office/drawing/2014/main" id="{A32AAD0F-A532-4AD3-74E6-64B416F06CD6}"/>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0E585D70-8063-D70F-338D-EBB93DD5F0E5}"/>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1EECC710-301D-4DB6-EA44-96E12A750529}"/>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D6D1A62E-35C6-7AD6-70A8-D264925391E4}"/>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6AF1F9DE-BEE0-A401-0E3D-97A44B42F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667C667F-0BF8-EDEE-0394-6026DB640C99}"/>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BD2405E8-DDC4-8FCB-5F58-B2999D2CB917}"/>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F9ED22B1-6A53-AA75-C82E-BC181EE95E7E}"/>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5" name="TextBox 4">
            <a:extLst>
              <a:ext uri="{FF2B5EF4-FFF2-40B4-BE49-F238E27FC236}">
                <a16:creationId xmlns:a16="http://schemas.microsoft.com/office/drawing/2014/main" id="{39EE14DF-4BC9-73C6-85BE-F25B91A52D83}"/>
              </a:ext>
            </a:extLst>
          </p:cNvPr>
          <p:cNvSpPr txBox="1"/>
          <p:nvPr/>
        </p:nvSpPr>
        <p:spPr>
          <a:xfrm>
            <a:off x="1452256" y="1861501"/>
            <a:ext cx="9287488" cy="1754326"/>
          </a:xfrm>
          <a:prstGeom prst="rect">
            <a:avLst/>
          </a:prstGeom>
          <a:noFill/>
        </p:spPr>
        <p:txBody>
          <a:bodyPr wrap="square" rtlCol="0">
            <a:spAutoFit/>
          </a:bodyPr>
          <a:lstStyle/>
          <a:p>
            <a:r>
              <a:rPr lang="en-US" sz="1800" b="0" i="1" dirty="0">
                <a:solidFill>
                  <a:srgbClr val="242424"/>
                </a:solidFill>
                <a:effectLst/>
                <a:highlight>
                  <a:srgbClr val="FFFFFF"/>
                </a:highlight>
                <a:latin typeface="Aptos" panose="020B0004020202020204" pitchFamily="34" charset="0"/>
              </a:rPr>
              <a:t>This project is supported by the Centers for Disease Control and Prevention (CDC) of the U.S. Department of Health and Human Services (HHS) as part of cooperative agreement 1 NU17CE010186 totaling $5.4 million with 0% financed with nongovernmental sources. The contents are those of the author(s) and do not necessarily represent the official views of, nor an endorsement by, CDC, HHS, or the U.S. government. For more information, please visit CDC.gov.</a:t>
            </a:r>
            <a:endParaRPr lang="en-US" dirty="0"/>
          </a:p>
        </p:txBody>
      </p:sp>
    </p:spTree>
    <p:extLst>
      <p:ext uri="{BB962C8B-B14F-4D97-AF65-F5344CB8AC3E}">
        <p14:creationId xmlns:p14="http://schemas.microsoft.com/office/powerpoint/2010/main" val="2152065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E895A-E4B2-9D86-E9EF-2F0ABAB95BA6}"/>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55B938DD-300D-3D52-7E02-89A60CEEAE84}"/>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189C444C-F28A-4B7B-4918-13A5962FB5AA}"/>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7A61C651-BB71-A942-32AD-0D9F3EF978BC}"/>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96658761-9847-E71B-04C0-4BB66874FD33}"/>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B82F100F-5B1F-3DF7-2376-A14A788469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B3EA737E-44FB-81EE-AD68-BD4BF72CC7EE}"/>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F3684C84-B169-606C-6FEE-32E31932D827}"/>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8FD64609-7BC2-7300-0298-D4259BFD3103}"/>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804CF84A-C898-BA45-D3DA-1C4B968AAE59}"/>
              </a:ext>
            </a:extLst>
          </p:cNvPr>
          <p:cNvSpPr txBox="1"/>
          <p:nvPr/>
        </p:nvSpPr>
        <p:spPr>
          <a:xfrm>
            <a:off x="2376557" y="280842"/>
            <a:ext cx="7645743" cy="707886"/>
          </a:xfrm>
          <a:prstGeom prst="rect">
            <a:avLst/>
          </a:prstGeom>
          <a:noFill/>
        </p:spPr>
        <p:txBody>
          <a:bodyPr wrap="square" rtlCol="0">
            <a:spAutoFit/>
          </a:bodyPr>
          <a:lstStyle/>
          <a:p>
            <a:pPr algn="ctr"/>
            <a:r>
              <a:rPr lang="en-US" sz="4000" b="1" dirty="0">
                <a:solidFill>
                  <a:srgbClr val="5B6670"/>
                </a:solidFill>
                <a:latin typeface="Aptos Display" panose="020B0004020202020204" pitchFamily="34" charset="0"/>
              </a:rPr>
              <a:t>Trauma is a Unique Experience</a:t>
            </a:r>
          </a:p>
        </p:txBody>
      </p:sp>
      <p:sp>
        <p:nvSpPr>
          <p:cNvPr id="2" name="TextBox 1">
            <a:extLst>
              <a:ext uri="{FF2B5EF4-FFF2-40B4-BE49-F238E27FC236}">
                <a16:creationId xmlns:a16="http://schemas.microsoft.com/office/drawing/2014/main" id="{180D28F4-D756-93F0-6676-3796217EF78E}"/>
              </a:ext>
            </a:extLst>
          </p:cNvPr>
          <p:cNvSpPr txBox="1"/>
          <p:nvPr/>
        </p:nvSpPr>
        <p:spPr>
          <a:xfrm>
            <a:off x="1452804" y="2151727"/>
            <a:ext cx="9137224" cy="2062103"/>
          </a:xfrm>
          <a:prstGeom prst="rect">
            <a:avLst/>
          </a:prstGeom>
          <a:noFill/>
        </p:spPr>
        <p:txBody>
          <a:bodyPr wrap="square" rtlCol="0">
            <a:spAutoFit/>
          </a:bodyPr>
          <a:lstStyle/>
          <a:p>
            <a:pPr algn="ctr"/>
            <a:r>
              <a:rPr lang="en-US" sz="3200" b="1" dirty="0">
                <a:solidFill>
                  <a:srgbClr val="5B6670"/>
                </a:solidFill>
                <a:latin typeface="Aptos Display" panose="020B0004020202020204" pitchFamily="34" charset="0"/>
              </a:rPr>
              <a:t>There might or might not be visible signs of trauma.</a:t>
            </a:r>
          </a:p>
          <a:p>
            <a:pPr algn="ctr"/>
            <a:endParaRPr lang="en-US" sz="3200" b="1" dirty="0">
              <a:solidFill>
                <a:srgbClr val="5B6670"/>
              </a:solidFill>
              <a:latin typeface="Aptos Display" panose="020B0004020202020204" pitchFamily="34" charset="0"/>
            </a:endParaRPr>
          </a:p>
          <a:p>
            <a:pPr algn="ctr"/>
            <a:endParaRPr lang="en-US" sz="3200" b="1" dirty="0">
              <a:solidFill>
                <a:srgbClr val="5B6670"/>
              </a:solidFill>
              <a:latin typeface="Aptos Display" panose="020B0004020202020204" pitchFamily="34" charset="0"/>
            </a:endParaRPr>
          </a:p>
          <a:p>
            <a:pPr algn="ctr"/>
            <a:r>
              <a:rPr lang="en-US" sz="3200" b="1" dirty="0">
                <a:solidFill>
                  <a:srgbClr val="5B6670"/>
                </a:solidFill>
                <a:latin typeface="Aptos Display" panose="020B0004020202020204" pitchFamily="34" charset="0"/>
              </a:rPr>
              <a:t>Everyone experiences trauma differently.</a:t>
            </a:r>
          </a:p>
        </p:txBody>
      </p:sp>
    </p:spTree>
    <p:extLst>
      <p:ext uri="{BB962C8B-B14F-4D97-AF65-F5344CB8AC3E}">
        <p14:creationId xmlns:p14="http://schemas.microsoft.com/office/powerpoint/2010/main" val="1415763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1A832-A57C-4509-253D-14699ABA8AEE}"/>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32FF6279-4900-5D71-B633-1EF517FB9D27}"/>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F493F9D-5A50-242F-A0B0-C4A2FD48EB15}"/>
              </a:ext>
            </a:extLst>
          </p:cNvPr>
          <p:cNvSpPr txBox="1"/>
          <p:nvPr/>
        </p:nvSpPr>
        <p:spPr>
          <a:xfrm>
            <a:off x="0" y="1003032"/>
            <a:ext cx="4165405" cy="1938992"/>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The 3 Es </a:t>
            </a:r>
          </a:p>
          <a:p>
            <a:pPr algn="ctr"/>
            <a:r>
              <a:rPr lang="en-US" sz="3600" b="1" dirty="0">
                <a:solidFill>
                  <a:schemeClr val="bg1"/>
                </a:solidFill>
                <a:latin typeface="Aptos Display" panose="020B0004020202020204" pitchFamily="34" charset="0"/>
              </a:rPr>
              <a:t>of Trauma:</a:t>
            </a:r>
          </a:p>
          <a:p>
            <a:pPr algn="ctr"/>
            <a:r>
              <a:rPr lang="en-US" sz="4400" b="1" dirty="0">
                <a:solidFill>
                  <a:srgbClr val="19D3C5"/>
                </a:solidFill>
                <a:latin typeface="Aptos Display" panose="020B0004020202020204" pitchFamily="34" charset="0"/>
              </a:rPr>
              <a:t>Effect</a:t>
            </a:r>
          </a:p>
        </p:txBody>
      </p:sp>
      <p:grpSp>
        <p:nvGrpSpPr>
          <p:cNvPr id="3" name="Group 2">
            <a:extLst>
              <a:ext uri="{FF2B5EF4-FFF2-40B4-BE49-F238E27FC236}">
                <a16:creationId xmlns:a16="http://schemas.microsoft.com/office/drawing/2014/main" id="{6E88286A-216B-BA83-3722-6124FC8CD65D}"/>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541F5D03-6730-755F-6C6D-840B1516A008}"/>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A86FBE60-ED82-1D54-8D70-67FD0D576A63}"/>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D85F03AA-D5FA-83EB-BC49-7609D1F50125}"/>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374BF0B7-EFC9-B345-D67B-8B3118667B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5230E0C7-B525-1F35-CE2F-17CB4A913A70}"/>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E363BBC2-D064-1A47-5FFF-D97C0B28EA86}"/>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4D343061-1A98-94B8-D5FB-9FFBA8AE11BF}"/>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4777E542-86EF-3896-4CAF-CC70A4EB1006}"/>
              </a:ext>
            </a:extLst>
          </p:cNvPr>
          <p:cNvSpPr txBox="1"/>
          <p:nvPr/>
        </p:nvSpPr>
        <p:spPr>
          <a:xfrm>
            <a:off x="4165405" y="2434073"/>
            <a:ext cx="7432266" cy="1754326"/>
          </a:xfrm>
          <a:prstGeom prst="rect">
            <a:avLst/>
          </a:prstGeom>
          <a:noFill/>
        </p:spPr>
        <p:txBody>
          <a:bodyPr wrap="square" rtlCol="0">
            <a:spAutoFit/>
          </a:bodyPr>
          <a:lstStyle/>
          <a:p>
            <a:pPr lvl="0"/>
            <a:r>
              <a:rPr lang="en-US" sz="3600" dirty="0"/>
              <a:t>Adverse, may be long-lasting, and have impact on social, cognitive, emotional, spiritual, and physical well-being.</a:t>
            </a:r>
          </a:p>
        </p:txBody>
      </p:sp>
    </p:spTree>
    <p:extLst>
      <p:ext uri="{BB962C8B-B14F-4D97-AF65-F5344CB8AC3E}">
        <p14:creationId xmlns:p14="http://schemas.microsoft.com/office/powerpoint/2010/main" val="2348603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E3590-F60E-53A3-E44B-021DA6744D35}"/>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D9552224-72A4-E76C-B031-1ED8CB4A183D}"/>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7CDD8BC-69CE-0EE3-1AB4-FEE66A80FD2D}"/>
              </a:ext>
            </a:extLst>
          </p:cNvPr>
          <p:cNvSpPr txBox="1"/>
          <p:nvPr/>
        </p:nvSpPr>
        <p:spPr>
          <a:xfrm>
            <a:off x="0" y="1003032"/>
            <a:ext cx="4165405" cy="1938992"/>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The 3 Es </a:t>
            </a:r>
          </a:p>
          <a:p>
            <a:pPr algn="ctr"/>
            <a:r>
              <a:rPr lang="en-US" sz="3600" b="1" dirty="0">
                <a:solidFill>
                  <a:schemeClr val="bg1"/>
                </a:solidFill>
                <a:latin typeface="Aptos Display" panose="020B0004020202020204" pitchFamily="34" charset="0"/>
              </a:rPr>
              <a:t>of Trauma:</a:t>
            </a:r>
          </a:p>
          <a:p>
            <a:pPr algn="ctr"/>
            <a:r>
              <a:rPr lang="en-US" sz="4400" b="1" dirty="0">
                <a:solidFill>
                  <a:srgbClr val="19D3C5"/>
                </a:solidFill>
                <a:latin typeface="Aptos Display" panose="020B0004020202020204" pitchFamily="34" charset="0"/>
              </a:rPr>
              <a:t>Effect</a:t>
            </a:r>
          </a:p>
        </p:txBody>
      </p:sp>
      <p:grpSp>
        <p:nvGrpSpPr>
          <p:cNvPr id="3" name="Group 2">
            <a:extLst>
              <a:ext uri="{FF2B5EF4-FFF2-40B4-BE49-F238E27FC236}">
                <a16:creationId xmlns:a16="http://schemas.microsoft.com/office/drawing/2014/main" id="{8EBBE6A3-C1EA-EE3A-D1C9-4701F754B1DF}"/>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04095791-6264-082D-E118-47A213290E13}"/>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C4D1274E-4207-4AD7-1315-0CB384E5653F}"/>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C35600A2-3CA1-C34A-E9A1-E4C1D540A531}"/>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B1A264D5-CD1D-49E6-199C-D2DA73355B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1917C012-E0D9-890D-E584-99D72E21F540}"/>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A0FADDED-4058-5C83-9D0D-A340A620FFB9}"/>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EE0D0B22-2823-3004-165E-6B42DBF69633}"/>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7934711A-49EB-23D3-BE3C-843F927F27A7}"/>
              </a:ext>
            </a:extLst>
          </p:cNvPr>
          <p:cNvSpPr txBox="1"/>
          <p:nvPr/>
        </p:nvSpPr>
        <p:spPr>
          <a:xfrm>
            <a:off x="3325904" y="4042962"/>
            <a:ext cx="8512919" cy="1077218"/>
          </a:xfrm>
          <a:prstGeom prst="rect">
            <a:avLst/>
          </a:prstGeom>
          <a:noFill/>
        </p:spPr>
        <p:txBody>
          <a:bodyPr wrap="square" rtlCol="0">
            <a:spAutoFit/>
          </a:bodyPr>
          <a:lstStyle/>
          <a:p>
            <a:pPr algn="ctr"/>
            <a:r>
              <a:rPr lang="en-US" sz="3200" b="1" dirty="0">
                <a:latin typeface="Aptos" panose="020B0004020202020204" pitchFamily="34" charset="0"/>
              </a:rPr>
              <a:t>What are some signs and symptoms of traumatic stress?</a:t>
            </a:r>
          </a:p>
        </p:txBody>
      </p:sp>
      <p:grpSp>
        <p:nvGrpSpPr>
          <p:cNvPr id="20" name="Group 19">
            <a:extLst>
              <a:ext uri="{FF2B5EF4-FFF2-40B4-BE49-F238E27FC236}">
                <a16:creationId xmlns:a16="http://schemas.microsoft.com/office/drawing/2014/main" id="{9268FFBB-8DE3-025E-A49C-A8F6001670D7}"/>
              </a:ext>
            </a:extLst>
          </p:cNvPr>
          <p:cNvGrpSpPr/>
          <p:nvPr/>
        </p:nvGrpSpPr>
        <p:grpSpPr>
          <a:xfrm>
            <a:off x="5416322" y="1998014"/>
            <a:ext cx="5603566" cy="1202825"/>
            <a:chOff x="6430735" y="2044778"/>
            <a:chExt cx="5603566" cy="1202825"/>
          </a:xfrm>
        </p:grpSpPr>
        <p:grpSp>
          <p:nvGrpSpPr>
            <p:cNvPr id="16" name="Group 15">
              <a:extLst>
                <a:ext uri="{FF2B5EF4-FFF2-40B4-BE49-F238E27FC236}">
                  <a16:creationId xmlns:a16="http://schemas.microsoft.com/office/drawing/2014/main" id="{F1DBC43C-7D3E-C08B-1CB9-7A5E56CDCBF4}"/>
                </a:ext>
              </a:extLst>
            </p:cNvPr>
            <p:cNvGrpSpPr/>
            <p:nvPr/>
          </p:nvGrpSpPr>
          <p:grpSpPr>
            <a:xfrm>
              <a:off x="6430735" y="2142227"/>
              <a:ext cx="914400" cy="914400"/>
              <a:chOff x="6267897" y="2228699"/>
              <a:chExt cx="914400" cy="914400"/>
            </a:xfrm>
          </p:grpSpPr>
          <p:pic>
            <p:nvPicPr>
              <p:cNvPr id="14" name="Graphic 13" descr="Pause with solid fill">
                <a:extLst>
                  <a:ext uri="{FF2B5EF4-FFF2-40B4-BE49-F238E27FC236}">
                    <a16:creationId xmlns:a16="http://schemas.microsoft.com/office/drawing/2014/main" id="{79B71475-0694-C074-8B89-00EAE5B7334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67897" y="2228699"/>
                <a:ext cx="914400" cy="914400"/>
              </a:xfrm>
              <a:prstGeom prst="rect">
                <a:avLst/>
              </a:prstGeom>
            </p:spPr>
          </p:pic>
          <p:sp>
            <p:nvSpPr>
              <p:cNvPr id="15" name="Rectangle 14">
                <a:extLst>
                  <a:ext uri="{FF2B5EF4-FFF2-40B4-BE49-F238E27FC236}">
                    <a16:creationId xmlns:a16="http://schemas.microsoft.com/office/drawing/2014/main" id="{7D582D07-AE2B-51C4-CD7C-861D4F581351}"/>
                  </a:ext>
                </a:extLst>
              </p:cNvPr>
              <p:cNvSpPr/>
              <p:nvPr/>
            </p:nvSpPr>
            <p:spPr>
              <a:xfrm>
                <a:off x="6267897" y="2228699"/>
                <a:ext cx="9144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6EA828CC-AF2A-8508-5F8B-F0676EC39B1C}"/>
                </a:ext>
              </a:extLst>
            </p:cNvPr>
            <p:cNvSpPr txBox="1"/>
            <p:nvPr/>
          </p:nvSpPr>
          <p:spPr>
            <a:xfrm>
              <a:off x="7463151" y="2337817"/>
              <a:ext cx="3444658" cy="523220"/>
            </a:xfrm>
            <a:prstGeom prst="rect">
              <a:avLst/>
            </a:prstGeom>
            <a:noFill/>
          </p:spPr>
          <p:txBody>
            <a:bodyPr wrap="square" rtlCol="0">
              <a:spAutoFit/>
            </a:bodyPr>
            <a:lstStyle/>
            <a:p>
              <a:r>
                <a:rPr lang="en-US" sz="2800" b="1" dirty="0">
                  <a:solidFill>
                    <a:srgbClr val="6FB1CB"/>
                  </a:solidFill>
                  <a:latin typeface="Arial Black" panose="020B0A04020102020204" pitchFamily="34" charset="0"/>
                </a:rPr>
                <a:t>Pause and Share</a:t>
              </a:r>
            </a:p>
          </p:txBody>
        </p:sp>
        <p:pic>
          <p:nvPicPr>
            <p:cNvPr id="19" name="Graphic 18" descr="Chat bubble with solid fill">
              <a:extLst>
                <a:ext uri="{FF2B5EF4-FFF2-40B4-BE49-F238E27FC236}">
                  <a16:creationId xmlns:a16="http://schemas.microsoft.com/office/drawing/2014/main" id="{4D35D1BC-1AB8-094E-0E27-079C2C33E25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31476" y="2044778"/>
              <a:ext cx="1202825" cy="1202825"/>
            </a:xfrm>
            <a:prstGeom prst="rect">
              <a:avLst/>
            </a:prstGeom>
          </p:spPr>
        </p:pic>
      </p:grpSp>
    </p:spTree>
    <p:extLst>
      <p:ext uri="{BB962C8B-B14F-4D97-AF65-F5344CB8AC3E}">
        <p14:creationId xmlns:p14="http://schemas.microsoft.com/office/powerpoint/2010/main" val="2248720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38183-8BFB-0729-44CB-1A54D15EED4C}"/>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E6D73E88-E77F-A407-35AC-01E7295A334D}"/>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E396746F-22CD-3D49-5C61-CBEBE0EFAF45}"/>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253AEFCA-81AB-C5D0-A685-84DE6AD8D4AF}"/>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E647D812-675D-B11D-F3E7-F0A334019B8A}"/>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A002E671-2828-14D3-D778-F0F41803FA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6BB2DFF6-7767-9D70-21D2-27DC1C619224}"/>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F72EDE89-A75C-63B1-4BB3-7B21380AC9C5}"/>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06757F24-30A2-B2BF-DB75-5A3479565D73}"/>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graphicFrame>
        <p:nvGraphicFramePr>
          <p:cNvPr id="13" name="Diagram 12">
            <a:extLst>
              <a:ext uri="{FF2B5EF4-FFF2-40B4-BE49-F238E27FC236}">
                <a16:creationId xmlns:a16="http://schemas.microsoft.com/office/drawing/2014/main" id="{E64413AC-150B-946F-34BC-BA6839B9CC13}"/>
              </a:ext>
            </a:extLst>
          </p:cNvPr>
          <p:cNvGraphicFramePr/>
          <p:nvPr>
            <p:extLst>
              <p:ext uri="{D42A27DB-BD31-4B8C-83A1-F6EECF244321}">
                <p14:modId xmlns:p14="http://schemas.microsoft.com/office/powerpoint/2010/main" val="2098398872"/>
              </p:ext>
            </p:extLst>
          </p:nvPr>
        </p:nvGraphicFramePr>
        <p:xfrm>
          <a:off x="2703475" y="196703"/>
          <a:ext cx="9231517" cy="577821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16" name="Group 15">
            <a:extLst>
              <a:ext uri="{FF2B5EF4-FFF2-40B4-BE49-F238E27FC236}">
                <a16:creationId xmlns:a16="http://schemas.microsoft.com/office/drawing/2014/main" id="{30FFAA12-30D5-20D5-27E4-451260E01AE6}"/>
              </a:ext>
            </a:extLst>
          </p:cNvPr>
          <p:cNvGrpSpPr/>
          <p:nvPr/>
        </p:nvGrpSpPr>
        <p:grpSpPr>
          <a:xfrm>
            <a:off x="-105156" y="1434384"/>
            <a:ext cx="2705622" cy="4820629"/>
            <a:chOff x="-105156" y="2463815"/>
            <a:chExt cx="2705622" cy="3110900"/>
          </a:xfrm>
        </p:grpSpPr>
        <p:sp>
          <p:nvSpPr>
            <p:cNvPr id="12" name="Rectangle 11">
              <a:extLst>
                <a:ext uri="{FF2B5EF4-FFF2-40B4-BE49-F238E27FC236}">
                  <a16:creationId xmlns:a16="http://schemas.microsoft.com/office/drawing/2014/main" id="{7D7A3B0A-3A1C-09C2-9FD2-E8F3626CC91F}"/>
                </a:ext>
              </a:extLst>
            </p:cNvPr>
            <p:cNvSpPr/>
            <p:nvPr/>
          </p:nvSpPr>
          <p:spPr>
            <a:xfrm>
              <a:off x="-15000" y="2463815"/>
              <a:ext cx="2555310" cy="2339236"/>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1F373C6-E50C-6A87-7C66-B334409E9153}"/>
                </a:ext>
              </a:extLst>
            </p:cNvPr>
            <p:cNvSpPr txBox="1"/>
            <p:nvPr/>
          </p:nvSpPr>
          <p:spPr>
            <a:xfrm>
              <a:off x="-105156" y="2712393"/>
              <a:ext cx="2705622" cy="2862322"/>
            </a:xfrm>
            <a:prstGeom prst="rect">
              <a:avLst/>
            </a:prstGeom>
            <a:noFill/>
            <a:ln>
              <a:noFill/>
            </a:ln>
          </p:spPr>
          <p:txBody>
            <a:bodyPr wrap="square" rtlCol="0">
              <a:spAutoFit/>
            </a:bodyPr>
            <a:lstStyle/>
            <a:p>
              <a:pPr algn="ctr"/>
              <a:r>
                <a:rPr lang="en-US" sz="3600" b="1" dirty="0">
                  <a:solidFill>
                    <a:schemeClr val="bg1"/>
                  </a:solidFill>
                  <a:latin typeface="Aptos" panose="020B0004020202020204" pitchFamily="34" charset="0"/>
                </a:rPr>
                <a:t>Signs and Symptoms of Traumatic Stress</a:t>
              </a:r>
            </a:p>
          </p:txBody>
        </p:sp>
      </p:grpSp>
    </p:spTree>
    <p:extLst>
      <p:ext uri="{BB962C8B-B14F-4D97-AF65-F5344CB8AC3E}">
        <p14:creationId xmlns:p14="http://schemas.microsoft.com/office/powerpoint/2010/main" val="1380032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8EAAA-7FFA-E43E-A5A8-DF6608B715EE}"/>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8164F1DB-1BD1-C0FC-5BC6-D45F2BC21788}"/>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49FBA31F-5519-BA15-C157-62A53EBECE69}"/>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CBC0105C-2751-2B86-F2EB-A3A3D527AA21}"/>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960E6181-5D9A-3CD4-40CC-7FF4A96C0A76}"/>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2342F6F8-0BFA-A6ED-B9AF-0C36A3E36D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CAA84960-758D-1889-0CAB-9AF96E5839FD}"/>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2B88D1D4-3AE6-A042-4735-BE7BAB76A24B}"/>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FB8399C4-DD74-4795-387A-E948CBE4EF1A}"/>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pic>
        <p:nvPicPr>
          <p:cNvPr id="15" name="Picture 14" descr="A blue brain with lightning&#10;&#10;AI-generated content may be incorrect.">
            <a:extLst>
              <a:ext uri="{FF2B5EF4-FFF2-40B4-BE49-F238E27FC236}">
                <a16:creationId xmlns:a16="http://schemas.microsoft.com/office/drawing/2014/main" id="{3C1A015C-A9C0-228A-FC15-CDF7B1B70F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0716" y="816675"/>
            <a:ext cx="7190568" cy="4793712"/>
          </a:xfrm>
          <a:prstGeom prst="rect">
            <a:avLst/>
          </a:prstGeom>
        </p:spPr>
      </p:pic>
    </p:spTree>
    <p:extLst>
      <p:ext uri="{BB962C8B-B14F-4D97-AF65-F5344CB8AC3E}">
        <p14:creationId xmlns:p14="http://schemas.microsoft.com/office/powerpoint/2010/main" val="1294683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672B2-0FC8-83AC-7A47-16E024535194}"/>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CB48CB6-5B94-E7E4-C878-CD0FFB8F00ED}"/>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4863B2B6-C3FB-1274-09E2-7904AFE99140}"/>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6A5BF0AA-C3B2-AC94-42DA-EFF47E7CAEDF}"/>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FEC7840A-F7F1-AA06-1C90-43C97B316DFB}"/>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39BE9EE6-7D65-47CE-6BDB-1FDE8053C3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5358EAE5-6BF1-2B14-C36B-A67BDE10D678}"/>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FE9C2408-C5F0-1677-B0B1-C39B5E0C0FF9}"/>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862BE82D-7CC8-1186-792E-35C619C55BC9}"/>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pic>
        <p:nvPicPr>
          <p:cNvPr id="14" name="Picture 13" descr="A diagram of the internal organs of a person&#10;&#10;AI-generated content may be incorrect.">
            <a:extLst>
              <a:ext uri="{FF2B5EF4-FFF2-40B4-BE49-F238E27FC236}">
                <a16:creationId xmlns:a16="http://schemas.microsoft.com/office/drawing/2014/main" id="{2EBFFAE1-3C20-5B25-0966-D801D743E12F}"/>
              </a:ext>
            </a:extLst>
          </p:cNvPr>
          <p:cNvPicPr>
            <a:picLocks noChangeAspect="1"/>
          </p:cNvPicPr>
          <p:nvPr/>
        </p:nvPicPr>
        <p:blipFill>
          <a:blip r:embed="rId5">
            <a:extLst>
              <a:ext uri="{28A0092B-C50C-407E-A947-70E740481C1C}">
                <a14:useLocalDpi xmlns:a14="http://schemas.microsoft.com/office/drawing/2010/main" val="0"/>
              </a:ext>
            </a:extLst>
          </a:blip>
          <a:srcRect t="5128" b="11940"/>
          <a:stretch>
            <a:fillRect/>
          </a:stretch>
        </p:blipFill>
        <p:spPr>
          <a:xfrm>
            <a:off x="4862980" y="168484"/>
            <a:ext cx="5526081" cy="5932429"/>
          </a:xfrm>
          <a:prstGeom prst="rect">
            <a:avLst/>
          </a:prstGeom>
        </p:spPr>
      </p:pic>
      <p:sp>
        <p:nvSpPr>
          <p:cNvPr id="2" name="TextBox 1">
            <a:extLst>
              <a:ext uri="{FF2B5EF4-FFF2-40B4-BE49-F238E27FC236}">
                <a16:creationId xmlns:a16="http://schemas.microsoft.com/office/drawing/2014/main" id="{BF07A3E1-6084-8F77-261E-7D5EC28C5EBC}"/>
              </a:ext>
            </a:extLst>
          </p:cNvPr>
          <p:cNvSpPr txBox="1"/>
          <p:nvPr/>
        </p:nvSpPr>
        <p:spPr>
          <a:xfrm>
            <a:off x="382772" y="2423623"/>
            <a:ext cx="3497078" cy="1200329"/>
          </a:xfrm>
          <a:prstGeom prst="rect">
            <a:avLst/>
          </a:prstGeom>
          <a:noFill/>
        </p:spPr>
        <p:txBody>
          <a:bodyPr wrap="square" rtlCol="0">
            <a:spAutoFit/>
          </a:bodyPr>
          <a:lstStyle/>
          <a:p>
            <a:pPr algn="ctr"/>
            <a:r>
              <a:rPr lang="en-US" sz="3600" b="1" dirty="0">
                <a:solidFill>
                  <a:srgbClr val="5B6670"/>
                </a:solidFill>
                <a:latin typeface="Aptos Display" panose="020B0004020202020204" pitchFamily="34" charset="0"/>
              </a:rPr>
              <a:t>Brain-Body</a:t>
            </a:r>
          </a:p>
          <a:p>
            <a:pPr algn="ctr"/>
            <a:r>
              <a:rPr lang="en-US" sz="3600" b="1" dirty="0">
                <a:solidFill>
                  <a:srgbClr val="5B6670"/>
                </a:solidFill>
                <a:latin typeface="Aptos Display" panose="020B0004020202020204" pitchFamily="34" charset="0"/>
              </a:rPr>
              <a:t>Stress Response</a:t>
            </a:r>
            <a:endParaRPr lang="en-US" sz="4400" b="1" dirty="0">
              <a:solidFill>
                <a:srgbClr val="5B6670"/>
              </a:solidFill>
              <a:latin typeface="Aptos Display" panose="020B0004020202020204" pitchFamily="34" charset="0"/>
            </a:endParaRPr>
          </a:p>
        </p:txBody>
      </p:sp>
    </p:spTree>
    <p:extLst>
      <p:ext uri="{BB962C8B-B14F-4D97-AF65-F5344CB8AC3E}">
        <p14:creationId xmlns:p14="http://schemas.microsoft.com/office/powerpoint/2010/main" val="4116712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A791A-BE01-FDD8-031F-DFA20629C953}"/>
            </a:ext>
          </a:extLst>
        </p:cNvPr>
        <p:cNvGrpSpPr/>
        <p:nvPr/>
      </p:nvGrpSpPr>
      <p:grpSpPr>
        <a:xfrm>
          <a:off x="0" y="0"/>
          <a:ext cx="0" cy="0"/>
          <a:chOff x="0" y="0"/>
          <a:chExt cx="0" cy="0"/>
        </a:xfrm>
      </p:grpSpPr>
      <p:pic>
        <p:nvPicPr>
          <p:cNvPr id="5" name="Picture 4" descr="A diagram of a trauma&#10;&#10;AI-generated content may be incorrect.">
            <a:extLst>
              <a:ext uri="{FF2B5EF4-FFF2-40B4-BE49-F238E27FC236}">
                <a16:creationId xmlns:a16="http://schemas.microsoft.com/office/drawing/2014/main" id="{8576330A-764C-3258-BF55-9042E2E47C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9370" y="0"/>
            <a:ext cx="9144000" cy="6858000"/>
          </a:xfrm>
          <a:prstGeom prst="rect">
            <a:avLst/>
          </a:prstGeom>
        </p:spPr>
      </p:pic>
    </p:spTree>
    <p:extLst>
      <p:ext uri="{BB962C8B-B14F-4D97-AF65-F5344CB8AC3E}">
        <p14:creationId xmlns:p14="http://schemas.microsoft.com/office/powerpoint/2010/main" val="16304315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F973A-AF38-A928-3B5B-AB528BB29CB9}"/>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9A8A529-3A76-01B2-A4CB-6F05E4F6C568}"/>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4A5E3599-1DBD-BD7C-C21E-CBA236E2454B}"/>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13DF50A3-92E2-B980-B0C3-C9B39EDA1FC8}"/>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43DB77BA-F7BB-4B2A-6851-08A54E4C564F}"/>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EF04600C-D7A8-B51D-41D2-7CA1A87F38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EB0BF33D-6733-0B30-7DB2-8734152A9451}"/>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35C065AD-5002-9075-E59D-4DBD6C63D8C5}"/>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B4F377AA-1245-6CD8-F028-2A5FF7D9386D}"/>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5" name="Google Shape;507;p36">
            <a:extLst>
              <a:ext uri="{FF2B5EF4-FFF2-40B4-BE49-F238E27FC236}">
                <a16:creationId xmlns:a16="http://schemas.microsoft.com/office/drawing/2014/main" id="{6E34E072-2048-E014-38E1-BF428C136DC5}"/>
              </a:ext>
            </a:extLst>
          </p:cNvPr>
          <p:cNvSpPr txBox="1"/>
          <p:nvPr/>
        </p:nvSpPr>
        <p:spPr>
          <a:xfrm>
            <a:off x="1146540" y="308424"/>
            <a:ext cx="4241498" cy="821061"/>
          </a:xfrm>
          <a:prstGeom prst="rect">
            <a:avLst/>
          </a:prstGeom>
          <a:noFill/>
          <a:ln>
            <a:noFill/>
          </a:ln>
        </p:spPr>
        <p:txBody>
          <a:bodyPr spcFirstLastPara="1" wrap="square" lIns="81600" tIns="40800" rIns="81600" bIns="408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B6670"/>
                </a:solidFill>
                <a:effectLst/>
                <a:uLnTx/>
                <a:uFillTx/>
                <a:latin typeface="Aptos Display" panose="020B0004020202020204" pitchFamily="34" charset="0"/>
                <a:sym typeface="Arial"/>
              </a:rPr>
              <a:t>Brain Energy Allocation When Regulated</a:t>
            </a:r>
            <a:endParaRPr kumimoji="0" sz="2000" b="0" i="0" u="none" strike="noStrike" kern="1200" cap="none" spc="0" normalizeH="0" baseline="0" noProof="0" dirty="0">
              <a:ln>
                <a:noFill/>
              </a:ln>
              <a:solidFill>
                <a:srgbClr val="5B6670"/>
              </a:solidFill>
              <a:effectLst/>
              <a:uLnTx/>
              <a:uFillTx/>
              <a:latin typeface="Aptos Display" panose="020B0004020202020204" pitchFamily="34" charset="0"/>
            </a:endParaRPr>
          </a:p>
        </p:txBody>
      </p:sp>
      <p:sp>
        <p:nvSpPr>
          <p:cNvPr id="16" name="Google Shape;508;p36">
            <a:extLst>
              <a:ext uri="{FF2B5EF4-FFF2-40B4-BE49-F238E27FC236}">
                <a16:creationId xmlns:a16="http://schemas.microsoft.com/office/drawing/2014/main" id="{27C0941C-5C27-0706-4862-C1A8830FD520}"/>
              </a:ext>
            </a:extLst>
          </p:cNvPr>
          <p:cNvSpPr txBox="1"/>
          <p:nvPr/>
        </p:nvSpPr>
        <p:spPr>
          <a:xfrm>
            <a:off x="6515918" y="265946"/>
            <a:ext cx="4531051" cy="821061"/>
          </a:xfrm>
          <a:prstGeom prst="rect">
            <a:avLst/>
          </a:prstGeom>
          <a:noFill/>
          <a:ln>
            <a:noFill/>
          </a:ln>
        </p:spPr>
        <p:txBody>
          <a:bodyPr spcFirstLastPara="1" wrap="square" lIns="81600" tIns="40800" rIns="81600" bIns="408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B6670"/>
                </a:solidFill>
                <a:effectLst/>
                <a:uLnTx/>
                <a:uFillTx/>
                <a:latin typeface="Aptos Display" panose="020B0004020202020204" pitchFamily="34" charset="0"/>
                <a:sym typeface="Arial"/>
              </a:rPr>
              <a:t>Brain Energy Allocation When Experiencing Harm</a:t>
            </a:r>
            <a:endParaRPr kumimoji="0" sz="2000" b="0" i="0" u="none" strike="noStrike" kern="1200" cap="none" spc="0" normalizeH="0" baseline="0" noProof="0" dirty="0">
              <a:ln>
                <a:noFill/>
              </a:ln>
              <a:solidFill>
                <a:srgbClr val="5B6670"/>
              </a:solidFill>
              <a:effectLst/>
              <a:uLnTx/>
              <a:uFillTx/>
              <a:latin typeface="Aptos Display" panose="020B0004020202020204" pitchFamily="34" charset="0"/>
            </a:endParaRPr>
          </a:p>
        </p:txBody>
      </p:sp>
      <p:grpSp>
        <p:nvGrpSpPr>
          <p:cNvPr id="31" name="Group 30">
            <a:extLst>
              <a:ext uri="{FF2B5EF4-FFF2-40B4-BE49-F238E27FC236}">
                <a16:creationId xmlns:a16="http://schemas.microsoft.com/office/drawing/2014/main" id="{78301A5B-5E95-805C-B338-74AEFB32B22F}"/>
              </a:ext>
            </a:extLst>
          </p:cNvPr>
          <p:cNvGrpSpPr/>
          <p:nvPr/>
        </p:nvGrpSpPr>
        <p:grpSpPr>
          <a:xfrm>
            <a:off x="6515918" y="1294279"/>
            <a:ext cx="4391891" cy="4616329"/>
            <a:chOff x="795644" y="1276640"/>
            <a:chExt cx="4391891" cy="4616329"/>
          </a:xfrm>
        </p:grpSpPr>
        <p:grpSp>
          <p:nvGrpSpPr>
            <p:cNvPr id="26" name="Group 25">
              <a:extLst>
                <a:ext uri="{FF2B5EF4-FFF2-40B4-BE49-F238E27FC236}">
                  <a16:creationId xmlns:a16="http://schemas.microsoft.com/office/drawing/2014/main" id="{98746F4F-F2FB-BE73-96C9-E73C56CA7B60}"/>
                </a:ext>
              </a:extLst>
            </p:cNvPr>
            <p:cNvGrpSpPr/>
            <p:nvPr/>
          </p:nvGrpSpPr>
          <p:grpSpPr>
            <a:xfrm>
              <a:off x="795644" y="1276640"/>
              <a:ext cx="4391891" cy="4616329"/>
              <a:chOff x="677916" y="779636"/>
              <a:chExt cx="4836140" cy="5088494"/>
            </a:xfrm>
          </p:grpSpPr>
          <p:sp>
            <p:nvSpPr>
              <p:cNvPr id="5" name="Isosceles Triangle 4">
                <a:extLst>
                  <a:ext uri="{FF2B5EF4-FFF2-40B4-BE49-F238E27FC236}">
                    <a16:creationId xmlns:a16="http://schemas.microsoft.com/office/drawing/2014/main" id="{B76DB5CC-35AD-3B1A-7BBC-B9FA5BAA177E}"/>
                  </a:ext>
                </a:extLst>
              </p:cNvPr>
              <p:cNvSpPr/>
              <p:nvPr/>
            </p:nvSpPr>
            <p:spPr>
              <a:xfrm>
                <a:off x="677916" y="779636"/>
                <a:ext cx="4836140" cy="5088494"/>
              </a:xfrm>
              <a:prstGeom prst="triangl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a:extLst>
                  <a:ext uri="{FF2B5EF4-FFF2-40B4-BE49-F238E27FC236}">
                    <a16:creationId xmlns:a16="http://schemas.microsoft.com/office/drawing/2014/main" id="{D381FBE9-FB70-1521-C887-FCB6D6DB6AFF}"/>
                  </a:ext>
                </a:extLst>
              </p:cNvPr>
              <p:cNvCxnSpPr>
                <a:cxnSpLocks/>
              </p:cNvCxnSpPr>
              <p:nvPr/>
            </p:nvCxnSpPr>
            <p:spPr>
              <a:xfrm>
                <a:off x="1177778" y="4783407"/>
                <a:ext cx="396916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7158390-8256-B35A-69C4-3A73F23E78D5}"/>
                  </a:ext>
                </a:extLst>
              </p:cNvPr>
              <p:cNvCxnSpPr>
                <a:cxnSpLocks/>
              </p:cNvCxnSpPr>
              <p:nvPr/>
            </p:nvCxnSpPr>
            <p:spPr>
              <a:xfrm flipV="1">
                <a:off x="1483097" y="3739006"/>
                <a:ext cx="3505780" cy="1172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5786E61-8FD5-9079-F89D-8A5138A08AA9}"/>
                  </a:ext>
                </a:extLst>
              </p:cNvPr>
              <p:cNvCxnSpPr>
                <a:cxnSpLocks/>
              </p:cNvCxnSpPr>
              <p:nvPr/>
            </p:nvCxnSpPr>
            <p:spPr>
              <a:xfrm>
                <a:off x="2166513" y="2635595"/>
                <a:ext cx="185894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7" name="TextBox 26">
              <a:extLst>
                <a:ext uri="{FF2B5EF4-FFF2-40B4-BE49-F238E27FC236}">
                  <a16:creationId xmlns:a16="http://schemas.microsoft.com/office/drawing/2014/main" id="{7C1136B7-BBA7-B614-BAC2-BC2CB88C8406}"/>
                </a:ext>
              </a:extLst>
            </p:cNvPr>
            <p:cNvSpPr txBox="1"/>
            <p:nvPr/>
          </p:nvSpPr>
          <p:spPr>
            <a:xfrm>
              <a:off x="2207776" y="5116171"/>
              <a:ext cx="1688182" cy="584775"/>
            </a:xfrm>
            <a:prstGeom prst="rect">
              <a:avLst/>
            </a:prstGeom>
            <a:noFill/>
          </p:spPr>
          <p:txBody>
            <a:bodyPr wrap="square" rtlCol="0">
              <a:spAutoFit/>
            </a:bodyPr>
            <a:lstStyle/>
            <a:p>
              <a:r>
                <a:rPr lang="en-US" sz="3200" b="1" dirty="0">
                  <a:solidFill>
                    <a:schemeClr val="bg1"/>
                  </a:solidFill>
                </a:rPr>
                <a:t>Survival</a:t>
              </a:r>
            </a:p>
          </p:txBody>
        </p:sp>
        <p:sp>
          <p:nvSpPr>
            <p:cNvPr id="28" name="TextBox 27">
              <a:extLst>
                <a:ext uri="{FF2B5EF4-FFF2-40B4-BE49-F238E27FC236}">
                  <a16:creationId xmlns:a16="http://schemas.microsoft.com/office/drawing/2014/main" id="{369F546B-9111-9FE4-859C-314E30D87C63}"/>
                </a:ext>
              </a:extLst>
            </p:cNvPr>
            <p:cNvSpPr txBox="1"/>
            <p:nvPr/>
          </p:nvSpPr>
          <p:spPr>
            <a:xfrm>
              <a:off x="2002781" y="4132100"/>
              <a:ext cx="2231898" cy="584775"/>
            </a:xfrm>
            <a:prstGeom prst="rect">
              <a:avLst/>
            </a:prstGeom>
            <a:noFill/>
          </p:spPr>
          <p:txBody>
            <a:bodyPr wrap="square" rtlCol="0">
              <a:spAutoFit/>
            </a:bodyPr>
            <a:lstStyle/>
            <a:p>
              <a:r>
                <a:rPr lang="en-US" sz="3200" b="1" dirty="0">
                  <a:solidFill>
                    <a:schemeClr val="bg1"/>
                  </a:solidFill>
                </a:rPr>
                <a:t>Regulation</a:t>
              </a:r>
            </a:p>
          </p:txBody>
        </p:sp>
        <p:sp>
          <p:nvSpPr>
            <p:cNvPr id="29" name="TextBox 28">
              <a:extLst>
                <a:ext uri="{FF2B5EF4-FFF2-40B4-BE49-F238E27FC236}">
                  <a16:creationId xmlns:a16="http://schemas.microsoft.com/office/drawing/2014/main" id="{B7E1D3F5-22A0-FC97-A52B-7CD44A183D21}"/>
                </a:ext>
              </a:extLst>
            </p:cNvPr>
            <p:cNvSpPr txBox="1"/>
            <p:nvPr/>
          </p:nvSpPr>
          <p:spPr>
            <a:xfrm>
              <a:off x="2386033" y="2374878"/>
              <a:ext cx="1211111" cy="400110"/>
            </a:xfrm>
            <a:prstGeom prst="rect">
              <a:avLst/>
            </a:prstGeom>
            <a:noFill/>
          </p:spPr>
          <p:txBody>
            <a:bodyPr wrap="square" rtlCol="0">
              <a:spAutoFit/>
            </a:bodyPr>
            <a:lstStyle/>
            <a:p>
              <a:r>
                <a:rPr lang="en-US" sz="2000" b="1" dirty="0">
                  <a:solidFill>
                    <a:schemeClr val="bg1"/>
                  </a:solidFill>
                </a:rPr>
                <a:t>Cognition</a:t>
              </a:r>
            </a:p>
          </p:txBody>
        </p:sp>
        <p:sp>
          <p:nvSpPr>
            <p:cNvPr id="30" name="TextBox 29">
              <a:extLst>
                <a:ext uri="{FF2B5EF4-FFF2-40B4-BE49-F238E27FC236}">
                  <a16:creationId xmlns:a16="http://schemas.microsoft.com/office/drawing/2014/main" id="{D8B9BD6B-4F19-7ACB-BBC5-F9459AD99DCD}"/>
                </a:ext>
              </a:extLst>
            </p:cNvPr>
            <p:cNvSpPr txBox="1"/>
            <p:nvPr/>
          </p:nvSpPr>
          <p:spPr>
            <a:xfrm>
              <a:off x="2055184" y="3229478"/>
              <a:ext cx="2127092" cy="584775"/>
            </a:xfrm>
            <a:prstGeom prst="rect">
              <a:avLst/>
            </a:prstGeom>
            <a:noFill/>
          </p:spPr>
          <p:txBody>
            <a:bodyPr wrap="square" rtlCol="0">
              <a:spAutoFit/>
            </a:bodyPr>
            <a:lstStyle/>
            <a:p>
              <a:r>
                <a:rPr lang="en-US" sz="3200" b="1" dirty="0">
                  <a:solidFill>
                    <a:schemeClr val="bg1"/>
                  </a:solidFill>
                </a:rPr>
                <a:t>Emotional</a:t>
              </a:r>
            </a:p>
          </p:txBody>
        </p:sp>
      </p:grpSp>
      <p:grpSp>
        <p:nvGrpSpPr>
          <p:cNvPr id="43" name="Group 42">
            <a:extLst>
              <a:ext uri="{FF2B5EF4-FFF2-40B4-BE49-F238E27FC236}">
                <a16:creationId xmlns:a16="http://schemas.microsoft.com/office/drawing/2014/main" id="{C82F7BA6-BDD9-4D30-372F-EE83DD04E15F}"/>
              </a:ext>
            </a:extLst>
          </p:cNvPr>
          <p:cNvGrpSpPr/>
          <p:nvPr/>
        </p:nvGrpSpPr>
        <p:grpSpPr>
          <a:xfrm>
            <a:off x="1124768" y="1294279"/>
            <a:ext cx="4391891" cy="4616329"/>
            <a:chOff x="1111399" y="1472973"/>
            <a:chExt cx="4391891" cy="4616329"/>
          </a:xfrm>
        </p:grpSpPr>
        <p:grpSp>
          <p:nvGrpSpPr>
            <p:cNvPr id="33" name="Group 32">
              <a:extLst>
                <a:ext uri="{FF2B5EF4-FFF2-40B4-BE49-F238E27FC236}">
                  <a16:creationId xmlns:a16="http://schemas.microsoft.com/office/drawing/2014/main" id="{C9FAB2F7-1B35-B388-9B7B-22A02D884905}"/>
                </a:ext>
              </a:extLst>
            </p:cNvPr>
            <p:cNvGrpSpPr/>
            <p:nvPr/>
          </p:nvGrpSpPr>
          <p:grpSpPr>
            <a:xfrm rot="10800000">
              <a:off x="1111399" y="1472973"/>
              <a:ext cx="4391891" cy="4616329"/>
              <a:chOff x="677916" y="779636"/>
              <a:chExt cx="4836140" cy="5088494"/>
            </a:xfrm>
          </p:grpSpPr>
          <p:sp>
            <p:nvSpPr>
              <p:cNvPr id="38" name="Isosceles Triangle 37">
                <a:extLst>
                  <a:ext uri="{FF2B5EF4-FFF2-40B4-BE49-F238E27FC236}">
                    <a16:creationId xmlns:a16="http://schemas.microsoft.com/office/drawing/2014/main" id="{113B2B0E-1524-AD52-4206-19930AD3EBB5}"/>
                  </a:ext>
                </a:extLst>
              </p:cNvPr>
              <p:cNvSpPr/>
              <p:nvPr/>
            </p:nvSpPr>
            <p:spPr>
              <a:xfrm>
                <a:off x="677916" y="779636"/>
                <a:ext cx="4836140" cy="5088494"/>
              </a:xfrm>
              <a:prstGeom prst="triangl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9" name="Straight Connector 38">
                <a:extLst>
                  <a:ext uri="{FF2B5EF4-FFF2-40B4-BE49-F238E27FC236}">
                    <a16:creationId xmlns:a16="http://schemas.microsoft.com/office/drawing/2014/main" id="{F9A17FE4-E099-3B35-B390-6441363DC40D}"/>
                  </a:ext>
                </a:extLst>
              </p:cNvPr>
              <p:cNvCxnSpPr>
                <a:cxnSpLocks/>
              </p:cNvCxnSpPr>
              <p:nvPr/>
            </p:nvCxnSpPr>
            <p:spPr>
              <a:xfrm>
                <a:off x="1177778" y="4783407"/>
                <a:ext cx="396916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3D9BD1F-9DD7-4BF0-EECE-50CA53EE60AD}"/>
                  </a:ext>
                </a:extLst>
              </p:cNvPr>
              <p:cNvCxnSpPr>
                <a:cxnSpLocks/>
              </p:cNvCxnSpPr>
              <p:nvPr/>
            </p:nvCxnSpPr>
            <p:spPr>
              <a:xfrm flipV="1">
                <a:off x="1483097" y="3739006"/>
                <a:ext cx="3505780" cy="1172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A2D8306-2B67-ACCC-A2E4-B841CDA1E926}"/>
                  </a:ext>
                </a:extLst>
              </p:cNvPr>
              <p:cNvCxnSpPr>
                <a:cxnSpLocks/>
              </p:cNvCxnSpPr>
              <p:nvPr/>
            </p:nvCxnSpPr>
            <p:spPr>
              <a:xfrm>
                <a:off x="2166513" y="2635595"/>
                <a:ext cx="185894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 name="TextBox 33">
              <a:extLst>
                <a:ext uri="{FF2B5EF4-FFF2-40B4-BE49-F238E27FC236}">
                  <a16:creationId xmlns:a16="http://schemas.microsoft.com/office/drawing/2014/main" id="{5F298C33-3AA4-C07F-5B8E-5CAEBB01BA7B}"/>
                </a:ext>
              </a:extLst>
            </p:cNvPr>
            <p:cNvSpPr txBox="1"/>
            <p:nvPr/>
          </p:nvSpPr>
          <p:spPr>
            <a:xfrm>
              <a:off x="2802980" y="4554284"/>
              <a:ext cx="1109919" cy="400110"/>
            </a:xfrm>
            <a:prstGeom prst="rect">
              <a:avLst/>
            </a:prstGeom>
            <a:noFill/>
          </p:spPr>
          <p:txBody>
            <a:bodyPr wrap="square" rtlCol="0">
              <a:spAutoFit/>
            </a:bodyPr>
            <a:lstStyle/>
            <a:p>
              <a:r>
                <a:rPr lang="en-US" sz="2000" b="1" dirty="0">
                  <a:solidFill>
                    <a:schemeClr val="bg1"/>
                  </a:solidFill>
                </a:rPr>
                <a:t>Survival</a:t>
              </a:r>
            </a:p>
          </p:txBody>
        </p:sp>
        <p:sp>
          <p:nvSpPr>
            <p:cNvPr id="35" name="TextBox 34">
              <a:extLst>
                <a:ext uri="{FF2B5EF4-FFF2-40B4-BE49-F238E27FC236}">
                  <a16:creationId xmlns:a16="http://schemas.microsoft.com/office/drawing/2014/main" id="{904F280F-970F-9821-3B9F-1B3D3CA5BAC9}"/>
                </a:ext>
              </a:extLst>
            </p:cNvPr>
            <p:cNvSpPr txBox="1"/>
            <p:nvPr/>
          </p:nvSpPr>
          <p:spPr>
            <a:xfrm>
              <a:off x="2298923" y="3578955"/>
              <a:ext cx="2231898" cy="584775"/>
            </a:xfrm>
            <a:prstGeom prst="rect">
              <a:avLst/>
            </a:prstGeom>
            <a:noFill/>
          </p:spPr>
          <p:txBody>
            <a:bodyPr wrap="square" rtlCol="0">
              <a:spAutoFit/>
            </a:bodyPr>
            <a:lstStyle/>
            <a:p>
              <a:r>
                <a:rPr lang="en-US" sz="3200" b="1" dirty="0">
                  <a:solidFill>
                    <a:schemeClr val="bg1"/>
                  </a:solidFill>
                </a:rPr>
                <a:t>Regulation</a:t>
              </a:r>
            </a:p>
          </p:txBody>
        </p:sp>
        <p:sp>
          <p:nvSpPr>
            <p:cNvPr id="37" name="TextBox 36">
              <a:extLst>
                <a:ext uri="{FF2B5EF4-FFF2-40B4-BE49-F238E27FC236}">
                  <a16:creationId xmlns:a16="http://schemas.microsoft.com/office/drawing/2014/main" id="{BB513435-0BBE-99A2-3EAB-5622CA93D0C6}"/>
                </a:ext>
              </a:extLst>
            </p:cNvPr>
            <p:cNvSpPr txBox="1"/>
            <p:nvPr/>
          </p:nvSpPr>
          <p:spPr>
            <a:xfrm>
              <a:off x="2294393" y="2644703"/>
              <a:ext cx="2127092" cy="584775"/>
            </a:xfrm>
            <a:prstGeom prst="rect">
              <a:avLst/>
            </a:prstGeom>
            <a:noFill/>
          </p:spPr>
          <p:txBody>
            <a:bodyPr wrap="square" rtlCol="0">
              <a:spAutoFit/>
            </a:bodyPr>
            <a:lstStyle/>
            <a:p>
              <a:r>
                <a:rPr lang="en-US" sz="3200" b="1" dirty="0">
                  <a:solidFill>
                    <a:schemeClr val="bg1"/>
                  </a:solidFill>
                </a:rPr>
                <a:t>Emotional</a:t>
              </a:r>
            </a:p>
          </p:txBody>
        </p:sp>
        <p:sp>
          <p:nvSpPr>
            <p:cNvPr id="42" name="TextBox 41">
              <a:extLst>
                <a:ext uri="{FF2B5EF4-FFF2-40B4-BE49-F238E27FC236}">
                  <a16:creationId xmlns:a16="http://schemas.microsoft.com/office/drawing/2014/main" id="{FE3AADD0-7DD6-C4A7-6C45-5373BA8DF0C9}"/>
                </a:ext>
              </a:extLst>
            </p:cNvPr>
            <p:cNvSpPr txBox="1"/>
            <p:nvPr/>
          </p:nvSpPr>
          <p:spPr>
            <a:xfrm>
              <a:off x="2351326" y="1646626"/>
              <a:ext cx="2127092" cy="584775"/>
            </a:xfrm>
            <a:prstGeom prst="rect">
              <a:avLst/>
            </a:prstGeom>
            <a:noFill/>
          </p:spPr>
          <p:txBody>
            <a:bodyPr wrap="square" rtlCol="0">
              <a:spAutoFit/>
            </a:bodyPr>
            <a:lstStyle/>
            <a:p>
              <a:r>
                <a:rPr lang="en-US" sz="3200" b="1" dirty="0">
                  <a:solidFill>
                    <a:schemeClr val="bg1"/>
                  </a:solidFill>
                </a:rPr>
                <a:t>Cognition</a:t>
              </a:r>
            </a:p>
          </p:txBody>
        </p:sp>
      </p:grpSp>
      <p:sp>
        <p:nvSpPr>
          <p:cNvPr id="12" name="TextBox 11">
            <a:extLst>
              <a:ext uri="{FF2B5EF4-FFF2-40B4-BE49-F238E27FC236}">
                <a16:creationId xmlns:a16="http://schemas.microsoft.com/office/drawing/2014/main" id="{7A85ACD1-383A-88C4-A7D1-BA99388F875F}"/>
              </a:ext>
            </a:extLst>
          </p:cNvPr>
          <p:cNvSpPr txBox="1"/>
          <p:nvPr/>
        </p:nvSpPr>
        <p:spPr>
          <a:xfrm>
            <a:off x="10430873" y="5964131"/>
            <a:ext cx="1430737" cy="276999"/>
          </a:xfrm>
          <a:prstGeom prst="rect">
            <a:avLst/>
          </a:prstGeom>
          <a:noFill/>
        </p:spPr>
        <p:txBody>
          <a:bodyPr wrap="square" rtlCol="0">
            <a:spAutoFit/>
          </a:bodyPr>
          <a:lstStyle/>
          <a:p>
            <a:r>
              <a:rPr lang="en-US" sz="1200" dirty="0"/>
              <a:t>(Pate &amp; Betz, 2018)</a:t>
            </a:r>
          </a:p>
        </p:txBody>
      </p:sp>
    </p:spTree>
    <p:extLst>
      <p:ext uri="{BB962C8B-B14F-4D97-AF65-F5344CB8AC3E}">
        <p14:creationId xmlns:p14="http://schemas.microsoft.com/office/powerpoint/2010/main" val="15813930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0FC88-803D-4744-FF8D-2247EF6177A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14A9B68-EF48-370E-7230-C4F8042EF223}"/>
              </a:ext>
            </a:extLst>
          </p:cNvPr>
          <p:cNvSpPr txBox="1"/>
          <p:nvPr/>
        </p:nvSpPr>
        <p:spPr>
          <a:xfrm>
            <a:off x="1734141" y="222684"/>
            <a:ext cx="9214338" cy="646331"/>
          </a:xfrm>
          <a:prstGeom prst="rect">
            <a:avLst/>
          </a:prstGeom>
          <a:noFill/>
        </p:spPr>
        <p:txBody>
          <a:bodyPr wrap="square" rtlCol="0">
            <a:spAutoFit/>
          </a:bodyPr>
          <a:lstStyle/>
          <a:p>
            <a:pPr algn="ctr"/>
            <a:r>
              <a:rPr lang="en-US" sz="3600" b="1" dirty="0">
                <a:solidFill>
                  <a:srgbClr val="5B6670"/>
                </a:solidFill>
                <a:latin typeface="Aptos Display" panose="020B0004020202020204" pitchFamily="34" charset="0"/>
              </a:rPr>
              <a:t>How Trauma Impacts Stress Tolerance</a:t>
            </a:r>
            <a:endParaRPr lang="en-US" sz="4400" b="1" dirty="0">
              <a:solidFill>
                <a:srgbClr val="5B6670"/>
              </a:solidFill>
              <a:latin typeface="Aptos Display" panose="020B0004020202020204" pitchFamily="34" charset="0"/>
            </a:endParaRPr>
          </a:p>
        </p:txBody>
      </p:sp>
      <p:grpSp>
        <p:nvGrpSpPr>
          <p:cNvPr id="3" name="Group 2">
            <a:extLst>
              <a:ext uri="{FF2B5EF4-FFF2-40B4-BE49-F238E27FC236}">
                <a16:creationId xmlns:a16="http://schemas.microsoft.com/office/drawing/2014/main" id="{50755EC2-C290-BFD7-D758-4C0DC91B565D}"/>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17F482E4-48C1-A77C-758B-39D449FE3039}"/>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934831C7-8AC3-C4F0-C5E4-56CDA9B67823}"/>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3F820D3F-7993-FADF-CB2A-64D8FB3CFA2B}"/>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040830D0-FEDC-6126-9700-1F86D6F624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8613C1D3-80AE-9D2D-8ED5-737E7EE48616}"/>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9AB693D7-228E-2FF6-F571-9BF64B3C661D}"/>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613F7960-08E4-A7F2-1034-AA58B0A5F204}"/>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3" name="TextBox 12">
            <a:extLst>
              <a:ext uri="{FF2B5EF4-FFF2-40B4-BE49-F238E27FC236}">
                <a16:creationId xmlns:a16="http://schemas.microsoft.com/office/drawing/2014/main" id="{712B78B4-4505-48E9-32B3-61A4266664AB}"/>
              </a:ext>
            </a:extLst>
          </p:cNvPr>
          <p:cNvSpPr txBox="1"/>
          <p:nvPr/>
        </p:nvSpPr>
        <p:spPr>
          <a:xfrm>
            <a:off x="397147" y="1713234"/>
            <a:ext cx="6084840" cy="923330"/>
          </a:xfrm>
          <a:prstGeom prst="rect">
            <a:avLst/>
          </a:prstGeom>
          <a:noFill/>
        </p:spPr>
        <p:txBody>
          <a:bodyPr wrap="square" rtlCol="0">
            <a:spAutoFit/>
          </a:bodyPr>
          <a:lstStyle/>
          <a:p>
            <a:r>
              <a:rPr lang="en-US" dirty="0">
                <a:latin typeface="Aptos" panose="020B0004020202020204" pitchFamily="34" charset="0"/>
              </a:rPr>
              <a:t>Trauma can significantly reduce a person's tolerance for stress, leading to a narrower "window of tolerance" where they can function effectively.</a:t>
            </a:r>
          </a:p>
        </p:txBody>
      </p:sp>
      <p:pic>
        <p:nvPicPr>
          <p:cNvPr id="14" name="Picture 13" descr="A cartoon of a heart and brain&#10;&#10;AI-generated content may be incorrect.">
            <a:extLst>
              <a:ext uri="{FF2B5EF4-FFF2-40B4-BE49-F238E27FC236}">
                <a16:creationId xmlns:a16="http://schemas.microsoft.com/office/drawing/2014/main" id="{4E877256-2487-6CF8-CF8D-9387D2FAEE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32228" y="1055589"/>
            <a:ext cx="5043473" cy="5043473"/>
          </a:xfrm>
          <a:prstGeom prst="rect">
            <a:avLst/>
          </a:prstGeom>
        </p:spPr>
      </p:pic>
      <p:sp>
        <p:nvSpPr>
          <p:cNvPr id="15" name="TextBox 14">
            <a:extLst>
              <a:ext uri="{FF2B5EF4-FFF2-40B4-BE49-F238E27FC236}">
                <a16:creationId xmlns:a16="http://schemas.microsoft.com/office/drawing/2014/main" id="{4DAF2DD3-61C0-A3AE-5D2D-1D70BE996EB7}"/>
              </a:ext>
            </a:extLst>
          </p:cNvPr>
          <p:cNvSpPr txBox="1"/>
          <p:nvPr/>
        </p:nvSpPr>
        <p:spPr>
          <a:xfrm>
            <a:off x="346905" y="3594757"/>
            <a:ext cx="6084840" cy="923330"/>
          </a:xfrm>
          <a:prstGeom prst="rect">
            <a:avLst/>
          </a:prstGeom>
          <a:noFill/>
        </p:spPr>
        <p:txBody>
          <a:bodyPr wrap="square" rtlCol="0">
            <a:spAutoFit/>
          </a:bodyPr>
          <a:lstStyle/>
          <a:p>
            <a:r>
              <a:rPr lang="en-US" dirty="0">
                <a:latin typeface="Aptos" panose="020B0004020202020204" pitchFamily="34" charset="0"/>
              </a:rPr>
              <a:t>This means that individuals who have experienced trauma may be more easily overwhelmed by stressful situations and may experience intense emotional and physical reactions.</a:t>
            </a:r>
            <a:endParaRPr lang="en-US" dirty="0">
              <a:highlight>
                <a:srgbClr val="FFFF00"/>
              </a:highlight>
              <a:latin typeface="Aptos" panose="020B0004020202020204" pitchFamily="34" charset="0"/>
            </a:endParaRPr>
          </a:p>
        </p:txBody>
      </p:sp>
    </p:spTree>
    <p:extLst>
      <p:ext uri="{BB962C8B-B14F-4D97-AF65-F5344CB8AC3E}">
        <p14:creationId xmlns:p14="http://schemas.microsoft.com/office/powerpoint/2010/main" val="555260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6A61C-709F-E8EF-6AEA-965F2B2B40F3}"/>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E8DCA31-7D49-7C5C-FE7A-95158AC74BCA}"/>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DF539DDA-09FC-BA2C-D10B-59A447C815AC}"/>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A094B191-C890-6017-4154-B19CE588C145}"/>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605893BF-758D-F826-1715-F9084DE78701}"/>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CE88D2C5-7946-EC83-7B40-41A1EB15A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72CC2CA8-6E0E-95BB-3382-A93FC96CF04E}"/>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2B9A1DFD-9E6C-6AB6-610C-E395D87A3181}"/>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417EFB7A-4D3B-6D99-CC1E-3BC28AD86E82}"/>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5" name="TextBox 14">
            <a:extLst>
              <a:ext uri="{FF2B5EF4-FFF2-40B4-BE49-F238E27FC236}">
                <a16:creationId xmlns:a16="http://schemas.microsoft.com/office/drawing/2014/main" id="{0BE31A87-DD7C-30E0-F30E-92B1D05A3310}"/>
              </a:ext>
            </a:extLst>
          </p:cNvPr>
          <p:cNvSpPr txBox="1"/>
          <p:nvPr/>
        </p:nvSpPr>
        <p:spPr>
          <a:xfrm>
            <a:off x="9546511" y="5823971"/>
            <a:ext cx="2569929" cy="461665"/>
          </a:xfrm>
          <a:prstGeom prst="rect">
            <a:avLst/>
          </a:prstGeom>
          <a:noFill/>
        </p:spPr>
        <p:txBody>
          <a:bodyPr wrap="square" rtlCol="0">
            <a:spAutoFit/>
          </a:bodyPr>
          <a:lstStyle/>
          <a:p>
            <a:r>
              <a:rPr lang="en-US" sz="1200" dirty="0"/>
              <a:t>Adapted from Victim Support Services</a:t>
            </a:r>
          </a:p>
          <a:p>
            <a:pPr algn="r"/>
            <a:r>
              <a:rPr lang="en-US" sz="1200" dirty="0"/>
              <a:t>victimsa.org</a:t>
            </a:r>
          </a:p>
        </p:txBody>
      </p:sp>
      <p:pic>
        <p:nvPicPr>
          <p:cNvPr id="18" name="Picture 17" descr="A poster of a window with arrows and mountains&#10;&#10;AI-generated content may be incorrect.">
            <a:extLst>
              <a:ext uri="{FF2B5EF4-FFF2-40B4-BE49-F238E27FC236}">
                <a16:creationId xmlns:a16="http://schemas.microsoft.com/office/drawing/2014/main" id="{B3904E7A-A684-5413-3605-86F53AFCED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47097" y="0"/>
            <a:ext cx="5297805" cy="6858000"/>
          </a:xfrm>
          <a:prstGeom prst="rect">
            <a:avLst/>
          </a:prstGeom>
        </p:spPr>
      </p:pic>
      <p:sp>
        <p:nvSpPr>
          <p:cNvPr id="20" name="TextBox 19">
            <a:extLst>
              <a:ext uri="{FF2B5EF4-FFF2-40B4-BE49-F238E27FC236}">
                <a16:creationId xmlns:a16="http://schemas.microsoft.com/office/drawing/2014/main" id="{56ADA6CB-DC04-4B1D-D689-6BEE73A1BDFD}"/>
              </a:ext>
            </a:extLst>
          </p:cNvPr>
          <p:cNvSpPr txBox="1"/>
          <p:nvPr/>
        </p:nvSpPr>
        <p:spPr>
          <a:xfrm>
            <a:off x="1925056" y="2615290"/>
            <a:ext cx="2184442" cy="1446550"/>
          </a:xfrm>
          <a:prstGeom prst="rect">
            <a:avLst/>
          </a:prstGeom>
          <a:noFill/>
        </p:spPr>
        <p:txBody>
          <a:bodyPr wrap="square" rtlCol="0">
            <a:spAutoFit/>
          </a:bodyPr>
          <a:lstStyle/>
          <a:p>
            <a:pPr algn="ctr"/>
            <a:r>
              <a:rPr lang="en-US" sz="2200" b="1" dirty="0">
                <a:solidFill>
                  <a:srgbClr val="EE0000"/>
                </a:solidFill>
                <a:latin typeface="Aptos" panose="020B0004020202020204" pitchFamily="34" charset="0"/>
              </a:rPr>
              <a:t>Stress and Trauma can shrink the window.</a:t>
            </a:r>
          </a:p>
        </p:txBody>
      </p:sp>
      <p:sp>
        <p:nvSpPr>
          <p:cNvPr id="21" name="TextBox 20">
            <a:extLst>
              <a:ext uri="{FF2B5EF4-FFF2-40B4-BE49-F238E27FC236}">
                <a16:creationId xmlns:a16="http://schemas.microsoft.com/office/drawing/2014/main" id="{A77FC26C-BA24-0E08-FCF9-CDE7E7A08110}"/>
              </a:ext>
            </a:extLst>
          </p:cNvPr>
          <p:cNvSpPr txBox="1"/>
          <p:nvPr/>
        </p:nvSpPr>
        <p:spPr>
          <a:xfrm>
            <a:off x="8536501" y="2615290"/>
            <a:ext cx="2184442" cy="1446550"/>
          </a:xfrm>
          <a:prstGeom prst="rect">
            <a:avLst/>
          </a:prstGeom>
          <a:noFill/>
        </p:spPr>
        <p:txBody>
          <a:bodyPr wrap="square" rtlCol="0">
            <a:spAutoFit/>
          </a:bodyPr>
          <a:lstStyle/>
          <a:p>
            <a:r>
              <a:rPr lang="en-US" sz="2200" b="1" dirty="0">
                <a:solidFill>
                  <a:srgbClr val="19D3C5"/>
                </a:solidFill>
                <a:latin typeface="Aptos" panose="020B0004020202020204" pitchFamily="34" charset="0"/>
              </a:rPr>
              <a:t>Building resilience can widen the window.</a:t>
            </a:r>
          </a:p>
        </p:txBody>
      </p:sp>
    </p:spTree>
    <p:extLst>
      <p:ext uri="{BB962C8B-B14F-4D97-AF65-F5344CB8AC3E}">
        <p14:creationId xmlns:p14="http://schemas.microsoft.com/office/powerpoint/2010/main" val="3048058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41B40-F1A0-F3DD-A527-17448960397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BDFF9A8-8FA8-4B25-AF3D-BB1EA49EC7E7}"/>
              </a:ext>
            </a:extLst>
          </p:cNvPr>
          <p:cNvSpPr txBox="1"/>
          <p:nvPr/>
        </p:nvSpPr>
        <p:spPr>
          <a:xfrm>
            <a:off x="1311322" y="473506"/>
            <a:ext cx="9392355" cy="584775"/>
          </a:xfrm>
          <a:prstGeom prst="rect">
            <a:avLst/>
          </a:prstGeom>
          <a:noFill/>
        </p:spPr>
        <p:txBody>
          <a:bodyPr wrap="square" rtlCol="0">
            <a:spAutoFit/>
          </a:bodyPr>
          <a:lstStyle/>
          <a:p>
            <a:pPr algn="ctr"/>
            <a:r>
              <a:rPr lang="en-US" sz="3200" b="1" dirty="0">
                <a:latin typeface="Aptos Display" panose="020B0004020202020204" pitchFamily="34" charset="0"/>
              </a:rPr>
              <a:t>Learning Objectives</a:t>
            </a:r>
          </a:p>
        </p:txBody>
      </p:sp>
      <p:grpSp>
        <p:nvGrpSpPr>
          <p:cNvPr id="3" name="Group 2">
            <a:extLst>
              <a:ext uri="{FF2B5EF4-FFF2-40B4-BE49-F238E27FC236}">
                <a16:creationId xmlns:a16="http://schemas.microsoft.com/office/drawing/2014/main" id="{7D929F58-636E-B06B-0041-577F431D0396}"/>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5084447F-3AB8-FA9B-A501-771BC5451324}"/>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3D350A41-3AFB-FC23-550F-D5BB070C5060}"/>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28CAEB7B-2AA4-B73B-F6B3-121A8C687B32}"/>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4FA3B15A-F95A-871A-2B22-06E8534C8C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88DBC3B6-665E-1628-15EC-BDED1BAF8817}"/>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3CAE05FF-A114-8327-8D62-2C4C3A579514}"/>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858668F3-C0C5-4A47-4DA0-9B3327B4032D}"/>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5" name="TextBox 4">
            <a:extLst>
              <a:ext uri="{FF2B5EF4-FFF2-40B4-BE49-F238E27FC236}">
                <a16:creationId xmlns:a16="http://schemas.microsoft.com/office/drawing/2014/main" id="{9A29CCF5-81F6-8EF2-0029-C9EF2D4A3CD3}"/>
              </a:ext>
            </a:extLst>
          </p:cNvPr>
          <p:cNvSpPr txBox="1"/>
          <p:nvPr/>
        </p:nvSpPr>
        <p:spPr>
          <a:xfrm>
            <a:off x="1725576" y="2006600"/>
            <a:ext cx="9105900" cy="1569660"/>
          </a:xfrm>
          <a:prstGeom prst="rect">
            <a:avLst/>
          </a:prstGeom>
          <a:noFill/>
        </p:spPr>
        <p:txBody>
          <a:bodyPr wrap="square" rtlCol="0">
            <a:spAutoFit/>
          </a:bodyPr>
          <a:lstStyle/>
          <a:p>
            <a:pPr marL="285750" lvl="0" indent="-285750">
              <a:buFont typeface="Arial" panose="020B0604020202020204" pitchFamily="34" charset="0"/>
              <a:buChar char="•"/>
            </a:pPr>
            <a:r>
              <a:rPr lang="en-US" sz="2400" b="1" dirty="0">
                <a:latin typeface="Aptos Display" panose="020B0004020202020204" pitchFamily="34" charset="0"/>
              </a:rPr>
              <a:t>Understand the “Three Es” Concept of Trauma</a:t>
            </a:r>
          </a:p>
          <a:p>
            <a:pPr marL="285750" lvl="0" indent="-285750">
              <a:buFont typeface="Arial" panose="020B0604020202020204" pitchFamily="34" charset="0"/>
              <a:buChar char="•"/>
            </a:pPr>
            <a:r>
              <a:rPr lang="en-US" sz="2400" b="1" dirty="0">
                <a:latin typeface="Aptos Display" panose="020B0004020202020204" pitchFamily="34" charset="0"/>
              </a:rPr>
              <a:t>Describe an example of a trauma-informed approach you can adapt to your work role</a:t>
            </a:r>
          </a:p>
          <a:p>
            <a:pPr marL="285750" lvl="0" indent="-285750">
              <a:buFont typeface="Arial" panose="020B0604020202020204" pitchFamily="34" charset="0"/>
              <a:buChar char="•"/>
            </a:pPr>
            <a:r>
              <a:rPr lang="en-US" sz="2400" b="1" dirty="0">
                <a:latin typeface="Aptos Display" panose="020B0004020202020204" pitchFamily="34" charset="0"/>
              </a:rPr>
              <a:t>Recognize the significance of resilience</a:t>
            </a:r>
          </a:p>
        </p:txBody>
      </p:sp>
    </p:spTree>
    <p:extLst>
      <p:ext uri="{BB962C8B-B14F-4D97-AF65-F5344CB8AC3E}">
        <p14:creationId xmlns:p14="http://schemas.microsoft.com/office/powerpoint/2010/main" val="1567240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253E2-B485-C23B-F4B7-D9365871B8A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D20BD3-52B3-CFEA-FCA6-EB3ABA75F2FF}"/>
              </a:ext>
            </a:extLst>
          </p:cNvPr>
          <p:cNvSpPr txBox="1"/>
          <p:nvPr/>
        </p:nvSpPr>
        <p:spPr>
          <a:xfrm>
            <a:off x="1262655" y="333806"/>
            <a:ext cx="9392355" cy="584775"/>
          </a:xfrm>
          <a:prstGeom prst="rect">
            <a:avLst/>
          </a:prstGeom>
          <a:noFill/>
        </p:spPr>
        <p:txBody>
          <a:bodyPr wrap="square" rtlCol="0">
            <a:spAutoFit/>
          </a:bodyPr>
          <a:lstStyle/>
          <a:p>
            <a:pPr algn="ctr"/>
            <a:r>
              <a:rPr lang="en-US" sz="3200" b="1" dirty="0">
                <a:latin typeface="Aptos Display" panose="020B0004020202020204" pitchFamily="34" charset="0"/>
              </a:rPr>
              <a:t>Trauma Glasses</a:t>
            </a:r>
          </a:p>
        </p:txBody>
      </p:sp>
      <p:grpSp>
        <p:nvGrpSpPr>
          <p:cNvPr id="3" name="Group 2">
            <a:extLst>
              <a:ext uri="{FF2B5EF4-FFF2-40B4-BE49-F238E27FC236}">
                <a16:creationId xmlns:a16="http://schemas.microsoft.com/office/drawing/2014/main" id="{52E2FFB9-B8EF-9FA4-AF82-A92C633A0C19}"/>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D7D89AF2-646F-79D1-E097-592D9716822B}"/>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D9CCF805-DAFC-9AE2-7526-1AA8B79C2ED1}"/>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B4E893A8-C0B1-367A-FB8F-2344D2D27CBB}"/>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1654C121-4ABB-75D7-3CBD-C671F4FBA6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E4A0D5AC-ECFE-1E17-9FB1-93FDC1FC0AA2}"/>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C788990B-859B-2418-5200-5BD9C120C4FE}"/>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77A583C7-E060-5BFA-FE44-379A83B1CC98}"/>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5" name="TextBox 4">
            <a:extLst>
              <a:ext uri="{FF2B5EF4-FFF2-40B4-BE49-F238E27FC236}">
                <a16:creationId xmlns:a16="http://schemas.microsoft.com/office/drawing/2014/main" id="{C7321F8A-226C-EDF9-0C8A-4CBB49EE78AE}"/>
              </a:ext>
            </a:extLst>
          </p:cNvPr>
          <p:cNvSpPr txBox="1"/>
          <p:nvPr/>
        </p:nvSpPr>
        <p:spPr>
          <a:xfrm>
            <a:off x="2447427" y="4585476"/>
            <a:ext cx="7297145" cy="584775"/>
          </a:xfrm>
          <a:prstGeom prst="rect">
            <a:avLst/>
          </a:prstGeom>
          <a:noFill/>
        </p:spPr>
        <p:txBody>
          <a:bodyPr wrap="square" rtlCol="0">
            <a:spAutoFit/>
          </a:bodyPr>
          <a:lstStyle/>
          <a:p>
            <a:pPr algn="ctr"/>
            <a:r>
              <a:rPr lang="en-US" sz="3200" dirty="0">
                <a:latin typeface="Aptos Display" panose="020B0004020202020204" pitchFamily="34" charset="0"/>
              </a:rPr>
              <a:t>shifting to a trauma-informed point of view</a:t>
            </a:r>
          </a:p>
        </p:txBody>
      </p:sp>
      <p:pic>
        <p:nvPicPr>
          <p:cNvPr id="13" name="Picture 12">
            <a:extLst>
              <a:ext uri="{FF2B5EF4-FFF2-40B4-BE49-F238E27FC236}">
                <a16:creationId xmlns:a16="http://schemas.microsoft.com/office/drawing/2014/main" id="{1A79FE92-CA8B-1024-746C-0A14FEB35D20}"/>
              </a:ext>
            </a:extLst>
          </p:cNvPr>
          <p:cNvPicPr>
            <a:picLocks noChangeAspect="1"/>
          </p:cNvPicPr>
          <p:nvPr/>
        </p:nvPicPr>
        <p:blipFill>
          <a:blip r:embed="rId5">
            <a:extLst>
              <a:ext uri="{28A0092B-C50C-407E-A947-70E740481C1C}">
                <a14:useLocalDpi xmlns:a14="http://schemas.microsoft.com/office/drawing/2010/main" val="0"/>
              </a:ext>
            </a:extLst>
          </a:blip>
          <a:srcRect t="32727" b="32323"/>
          <a:stretch/>
        </p:blipFill>
        <p:spPr>
          <a:xfrm>
            <a:off x="2338734" y="1386905"/>
            <a:ext cx="7026939" cy="3179133"/>
          </a:xfrm>
          <a:prstGeom prst="rect">
            <a:avLst/>
          </a:prstGeom>
        </p:spPr>
      </p:pic>
    </p:spTree>
    <p:extLst>
      <p:ext uri="{BB962C8B-B14F-4D97-AF65-F5344CB8AC3E}">
        <p14:creationId xmlns:p14="http://schemas.microsoft.com/office/powerpoint/2010/main" val="9117776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8803D-9AD7-01BE-0B6E-E86D232A6F9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D2D36D9-011A-DFE8-1024-CD7C01D8718D}"/>
              </a:ext>
            </a:extLst>
          </p:cNvPr>
          <p:cNvSpPr txBox="1"/>
          <p:nvPr/>
        </p:nvSpPr>
        <p:spPr>
          <a:xfrm>
            <a:off x="207805" y="2072492"/>
            <a:ext cx="2933701" cy="2062103"/>
          </a:xfrm>
          <a:prstGeom prst="rect">
            <a:avLst/>
          </a:prstGeom>
          <a:noFill/>
        </p:spPr>
        <p:txBody>
          <a:bodyPr wrap="square" rtlCol="0">
            <a:spAutoFit/>
          </a:bodyPr>
          <a:lstStyle/>
          <a:p>
            <a:pPr algn="ctr"/>
            <a:r>
              <a:rPr lang="en-US" sz="3200" b="1" dirty="0">
                <a:latin typeface="Aptos Display" panose="020B0004020202020204" pitchFamily="34" charset="0"/>
              </a:rPr>
              <a:t>What is your first impression of the person who lives here?</a:t>
            </a:r>
          </a:p>
        </p:txBody>
      </p:sp>
      <p:grpSp>
        <p:nvGrpSpPr>
          <p:cNvPr id="3" name="Group 2">
            <a:extLst>
              <a:ext uri="{FF2B5EF4-FFF2-40B4-BE49-F238E27FC236}">
                <a16:creationId xmlns:a16="http://schemas.microsoft.com/office/drawing/2014/main" id="{1BCED235-B0D2-82DB-D41B-F5617FBCB358}"/>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0F437503-2CD1-66AA-89B0-4DF0ADC1CA9C}"/>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1B398049-67AF-1561-5EBA-C4DB0CEF9B3F}"/>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84F8F332-3820-C0F3-6CA6-4F7EDC7959EC}"/>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21E55568-1221-8A21-B71E-5DE8F4FB66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B64F2990-60FE-EC1A-BB6B-4EB949FCA50C}"/>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471F4D9D-7B07-3B96-D434-AC7F3C8C22B5}"/>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47A2BE81-24A8-F971-73D1-B6AF4D80DE1A}"/>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pic>
        <p:nvPicPr>
          <p:cNvPr id="13" name="Picture 12" descr="A nice room with lots of clothes and a couch&#10;&#10;AI-generated content may be incorrect.">
            <a:extLst>
              <a:ext uri="{FF2B5EF4-FFF2-40B4-BE49-F238E27FC236}">
                <a16:creationId xmlns:a16="http://schemas.microsoft.com/office/drawing/2014/main" id="{7808D0F4-2A0C-4A86-D816-2C367AA0D3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6600" y="761860"/>
            <a:ext cx="8356600" cy="4683369"/>
          </a:xfrm>
          <a:prstGeom prst="rect">
            <a:avLst/>
          </a:prstGeom>
        </p:spPr>
      </p:pic>
    </p:spTree>
    <p:extLst>
      <p:ext uri="{BB962C8B-B14F-4D97-AF65-F5344CB8AC3E}">
        <p14:creationId xmlns:p14="http://schemas.microsoft.com/office/powerpoint/2010/main" val="22549522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B89C7-E0F4-4EB2-D54A-A1521597C08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FEB9AF2-1E45-5730-2E3F-A3662BAC05BA}"/>
              </a:ext>
            </a:extLst>
          </p:cNvPr>
          <p:cNvSpPr txBox="1"/>
          <p:nvPr/>
        </p:nvSpPr>
        <p:spPr>
          <a:xfrm>
            <a:off x="256470" y="1087607"/>
            <a:ext cx="2875037" cy="4031873"/>
          </a:xfrm>
          <a:prstGeom prst="rect">
            <a:avLst/>
          </a:prstGeom>
          <a:noFill/>
        </p:spPr>
        <p:txBody>
          <a:bodyPr wrap="square" rtlCol="0">
            <a:spAutoFit/>
          </a:bodyPr>
          <a:lstStyle/>
          <a:p>
            <a:pPr algn="ctr"/>
            <a:r>
              <a:rPr lang="en-US" sz="3200" b="1" dirty="0">
                <a:latin typeface="Aptos Display" panose="020B0004020202020204" pitchFamily="34" charset="0"/>
              </a:rPr>
              <a:t>Trauma Glasses </a:t>
            </a:r>
          </a:p>
          <a:p>
            <a:pPr algn="ctr"/>
            <a:r>
              <a:rPr lang="en-US" sz="3200" b="1" dirty="0">
                <a:solidFill>
                  <a:srgbClr val="00B050"/>
                </a:solidFill>
                <a:latin typeface="Aptos Display" panose="020B0004020202020204" pitchFamily="34" charset="0"/>
              </a:rPr>
              <a:t>ON</a:t>
            </a:r>
            <a:r>
              <a:rPr lang="en-US" sz="3200" b="1" dirty="0">
                <a:latin typeface="Aptos Display" panose="020B0004020202020204" pitchFamily="34" charset="0"/>
              </a:rPr>
              <a:t> </a:t>
            </a:r>
          </a:p>
          <a:p>
            <a:pPr algn="ctr"/>
            <a:endParaRPr lang="en-US" sz="3200" b="1" dirty="0">
              <a:latin typeface="Aptos Display" panose="020B0004020202020204" pitchFamily="34" charset="0"/>
            </a:endParaRPr>
          </a:p>
          <a:p>
            <a:pPr algn="ctr"/>
            <a:r>
              <a:rPr lang="en-US" sz="3200" b="1" dirty="0">
                <a:latin typeface="Aptos Display" panose="020B0004020202020204" pitchFamily="34" charset="0"/>
              </a:rPr>
              <a:t>What do you think about the person who lives here?</a:t>
            </a:r>
          </a:p>
        </p:txBody>
      </p:sp>
      <p:grpSp>
        <p:nvGrpSpPr>
          <p:cNvPr id="3" name="Group 2">
            <a:extLst>
              <a:ext uri="{FF2B5EF4-FFF2-40B4-BE49-F238E27FC236}">
                <a16:creationId xmlns:a16="http://schemas.microsoft.com/office/drawing/2014/main" id="{99B266AF-6F68-E088-BCF4-2EBF462EB1E3}"/>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CD4F07D5-2B9D-A8E5-0F39-BD62FC574B60}"/>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59AAC30F-2AFC-DECA-DB8C-F8E3609F31D5}"/>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E2499EE3-9BEE-AE47-0F45-2E165DBC1663}"/>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C83F7944-D555-F8EF-CB59-7C9B5C3902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160B92F4-85F9-EB77-C60A-167AE7E8F96D}"/>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76BEBC20-6EEB-D79F-7A15-654E265CAB26}"/>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141901C4-BB81-DBE6-5EE9-A0176A2447FB}"/>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pic>
        <p:nvPicPr>
          <p:cNvPr id="13" name="Picture 12" descr="A nice room with lots of clothes and a couch&#10;&#10;AI-generated content may be incorrect.">
            <a:extLst>
              <a:ext uri="{FF2B5EF4-FFF2-40B4-BE49-F238E27FC236}">
                <a16:creationId xmlns:a16="http://schemas.microsoft.com/office/drawing/2014/main" id="{95F1B538-010F-B519-4684-467F00F3F4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6600" y="761860"/>
            <a:ext cx="8356600" cy="4683369"/>
          </a:xfrm>
          <a:prstGeom prst="rect">
            <a:avLst/>
          </a:prstGeom>
        </p:spPr>
      </p:pic>
    </p:spTree>
    <p:extLst>
      <p:ext uri="{BB962C8B-B14F-4D97-AF65-F5344CB8AC3E}">
        <p14:creationId xmlns:p14="http://schemas.microsoft.com/office/powerpoint/2010/main" val="27349912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878F5-606E-6BC4-A3FA-15D212758C52}"/>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2C18FBB8-79B9-9749-9B37-CFB7734C9803}"/>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285D3569-BCB6-4E1F-0156-66479E660D0B}"/>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7754A6D5-8CC9-48AE-98E8-A7622744D0F1}"/>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D7BB0642-5ADD-6B32-4F78-E392AA9358A8}"/>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5F86E463-53E4-3139-6D0A-BBCE7768CF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35D260DE-BD33-030A-577D-87182942A7FC}"/>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FF39F6FF-887A-A6DC-C7F2-834B472FA3A9}"/>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965022AA-4BDD-AC64-AA61-014EDA66F948}"/>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5" name="TextBox 4">
            <a:extLst>
              <a:ext uri="{FF2B5EF4-FFF2-40B4-BE49-F238E27FC236}">
                <a16:creationId xmlns:a16="http://schemas.microsoft.com/office/drawing/2014/main" id="{0C8D6C54-A286-8D0E-A503-3D22B35F0E13}"/>
              </a:ext>
            </a:extLst>
          </p:cNvPr>
          <p:cNvSpPr txBox="1"/>
          <p:nvPr/>
        </p:nvSpPr>
        <p:spPr>
          <a:xfrm>
            <a:off x="5240519" y="1863432"/>
            <a:ext cx="6338874" cy="2554545"/>
          </a:xfrm>
          <a:prstGeom prst="rect">
            <a:avLst/>
          </a:prstGeom>
          <a:noFill/>
        </p:spPr>
        <p:txBody>
          <a:bodyPr wrap="square" rtlCol="0">
            <a:spAutoFit/>
          </a:bodyPr>
          <a:lstStyle/>
          <a:p>
            <a:pPr algn="ctr"/>
            <a:r>
              <a:rPr lang="en-US" sz="3200" dirty="0">
                <a:latin typeface="Aptos Display" panose="020B0004020202020204" pitchFamily="34" charset="0"/>
              </a:rPr>
              <a:t>Being trauma-informed asks us to shift our perspective and consider there might be more to the story.</a:t>
            </a:r>
          </a:p>
          <a:p>
            <a:pPr algn="ctr"/>
            <a:endParaRPr lang="en-US" sz="3200" dirty="0">
              <a:latin typeface="Aptos Display" panose="020B0004020202020204" pitchFamily="34" charset="0"/>
            </a:endParaRPr>
          </a:p>
          <a:p>
            <a:pPr algn="ctr"/>
            <a:r>
              <a:rPr lang="en-US" sz="3200" dirty="0">
                <a:latin typeface="Aptos Display" panose="020B0004020202020204" pitchFamily="34" charset="0"/>
              </a:rPr>
              <a:t>We are </a:t>
            </a:r>
            <a:r>
              <a:rPr lang="en-US" sz="3200" b="1" u="sng" dirty="0">
                <a:latin typeface="Aptos Display" panose="020B0004020202020204" pitchFamily="34" charset="0"/>
              </a:rPr>
              <a:t>not</a:t>
            </a:r>
            <a:r>
              <a:rPr lang="en-US" sz="3200" dirty="0">
                <a:latin typeface="Aptos Display" panose="020B0004020202020204" pitchFamily="34" charset="0"/>
              </a:rPr>
              <a:t> making a diagnosis.</a:t>
            </a:r>
          </a:p>
        </p:txBody>
      </p:sp>
      <p:pic>
        <p:nvPicPr>
          <p:cNvPr id="12" name="Picture 11" descr="A yellow sign with a exclamation mark&#10;&#10;Description automatically generated">
            <a:extLst>
              <a:ext uri="{FF2B5EF4-FFF2-40B4-BE49-F238E27FC236}">
                <a16:creationId xmlns:a16="http://schemas.microsoft.com/office/drawing/2014/main" id="{CC2E5ABC-2C8E-08B3-F8DE-D1C1DF6144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3108" y="1353405"/>
            <a:ext cx="3914847" cy="3914847"/>
          </a:xfrm>
          <a:prstGeom prst="rect">
            <a:avLst/>
          </a:prstGeom>
        </p:spPr>
      </p:pic>
    </p:spTree>
    <p:extLst>
      <p:ext uri="{BB962C8B-B14F-4D97-AF65-F5344CB8AC3E}">
        <p14:creationId xmlns:p14="http://schemas.microsoft.com/office/powerpoint/2010/main" val="35191339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E585D70-8063-D70F-338D-EBB93DD5F0E5}"/>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1EECC710-301D-4DB6-EA44-96E12A750529}"/>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D6D1A62E-35C6-7AD6-70A8-D264925391E4}"/>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6AF1F9DE-BEE0-A401-0E3D-97A44B42F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sp>
        <p:nvSpPr>
          <p:cNvPr id="2" name="TextBox 1">
            <a:extLst>
              <a:ext uri="{FF2B5EF4-FFF2-40B4-BE49-F238E27FC236}">
                <a16:creationId xmlns:a16="http://schemas.microsoft.com/office/drawing/2014/main" id="{D4C5F979-4294-25E8-D8BC-8733C3DAEFF9}"/>
              </a:ext>
            </a:extLst>
          </p:cNvPr>
          <p:cNvSpPr txBox="1"/>
          <p:nvPr/>
        </p:nvSpPr>
        <p:spPr>
          <a:xfrm>
            <a:off x="1439121" y="394109"/>
            <a:ext cx="9392355" cy="707886"/>
          </a:xfrm>
          <a:prstGeom prst="rect">
            <a:avLst/>
          </a:prstGeom>
          <a:noFill/>
        </p:spPr>
        <p:txBody>
          <a:bodyPr wrap="square" rtlCol="0">
            <a:spAutoFit/>
          </a:bodyPr>
          <a:lstStyle/>
          <a:p>
            <a:pPr algn="ctr"/>
            <a:r>
              <a:rPr lang="en-US" sz="4000" b="1" dirty="0">
                <a:latin typeface="Aptos Display" panose="020B0004020202020204" pitchFamily="34" charset="0"/>
              </a:rPr>
              <a:t>Remember the Peer Support Role</a:t>
            </a:r>
          </a:p>
        </p:txBody>
      </p:sp>
      <p:grpSp>
        <p:nvGrpSpPr>
          <p:cNvPr id="10" name="Group 9">
            <a:extLst>
              <a:ext uri="{FF2B5EF4-FFF2-40B4-BE49-F238E27FC236}">
                <a16:creationId xmlns:a16="http://schemas.microsoft.com/office/drawing/2014/main" id="{667C667F-0BF8-EDEE-0394-6026DB640C99}"/>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BD2405E8-DDC4-8FCB-5F58-B2999D2CB917}"/>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F9ED22B1-6A53-AA75-C82E-BC181EE95E7E}"/>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sp>
        <p:nvSpPr>
          <p:cNvPr id="13" name="TextBox 12">
            <a:extLst>
              <a:ext uri="{FF2B5EF4-FFF2-40B4-BE49-F238E27FC236}">
                <a16:creationId xmlns:a16="http://schemas.microsoft.com/office/drawing/2014/main" id="{3CBE2B66-1948-7FA9-861C-955E186EFC5A}"/>
              </a:ext>
            </a:extLst>
          </p:cNvPr>
          <p:cNvSpPr txBox="1"/>
          <p:nvPr/>
        </p:nvSpPr>
        <p:spPr>
          <a:xfrm>
            <a:off x="9154284" y="5872609"/>
            <a:ext cx="2063065" cy="276999"/>
          </a:xfrm>
          <a:prstGeom prst="rect">
            <a:avLst/>
          </a:prstGeom>
          <a:noFill/>
        </p:spPr>
        <p:txBody>
          <a:bodyPr wrap="square" rtlCol="0">
            <a:spAutoFit/>
          </a:bodyPr>
          <a:lstStyle/>
          <a:p>
            <a:r>
              <a:rPr lang="en-US" sz="1200" dirty="0"/>
              <a:t>(White, 2007; SAMHSA, 2012)</a:t>
            </a:r>
          </a:p>
        </p:txBody>
      </p:sp>
      <p:graphicFrame>
        <p:nvGraphicFramePr>
          <p:cNvPr id="15" name="Diagram 14">
            <a:extLst>
              <a:ext uri="{FF2B5EF4-FFF2-40B4-BE49-F238E27FC236}">
                <a16:creationId xmlns:a16="http://schemas.microsoft.com/office/drawing/2014/main" id="{6F31BFB4-313A-CE47-CAB6-76AB48F2F8D9}"/>
              </a:ext>
            </a:extLst>
          </p:cNvPr>
          <p:cNvGraphicFramePr/>
          <p:nvPr>
            <p:extLst>
              <p:ext uri="{D42A27DB-BD31-4B8C-83A1-F6EECF244321}">
                <p14:modId xmlns:p14="http://schemas.microsoft.com/office/powerpoint/2010/main" val="2942331529"/>
              </p:ext>
            </p:extLst>
          </p:nvPr>
        </p:nvGraphicFramePr>
        <p:xfrm>
          <a:off x="256470" y="0"/>
          <a:ext cx="11279856" cy="61496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134417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58695-35AA-70F4-3947-7203FB5908C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44F2B32-28EA-4403-E98A-ED7F771C6037}"/>
              </a:ext>
            </a:extLst>
          </p:cNvPr>
          <p:cNvSpPr txBox="1"/>
          <p:nvPr/>
        </p:nvSpPr>
        <p:spPr>
          <a:xfrm>
            <a:off x="256470" y="2145864"/>
            <a:ext cx="4360127" cy="1569660"/>
          </a:xfrm>
          <a:prstGeom prst="rect">
            <a:avLst/>
          </a:prstGeom>
          <a:noFill/>
        </p:spPr>
        <p:txBody>
          <a:bodyPr wrap="square" rtlCol="0">
            <a:spAutoFit/>
          </a:bodyPr>
          <a:lstStyle/>
          <a:p>
            <a:pPr algn="ctr"/>
            <a:r>
              <a:rPr lang="en-US" sz="3200" b="1" dirty="0">
                <a:latin typeface="Aptos Display" panose="020B0004020202020204" pitchFamily="34" charset="0"/>
              </a:rPr>
              <a:t>Trauma Glasses </a:t>
            </a:r>
            <a:r>
              <a:rPr lang="en-US" sz="3200" b="1" dirty="0">
                <a:solidFill>
                  <a:srgbClr val="FF0000"/>
                </a:solidFill>
                <a:latin typeface="Aptos Display" panose="020B0004020202020204" pitchFamily="34" charset="0"/>
              </a:rPr>
              <a:t>OFF</a:t>
            </a:r>
            <a:r>
              <a:rPr lang="en-US" sz="3200" b="1" dirty="0">
                <a:latin typeface="Aptos Display" panose="020B0004020202020204" pitchFamily="34" charset="0"/>
              </a:rPr>
              <a:t> </a:t>
            </a:r>
          </a:p>
          <a:p>
            <a:pPr algn="ctr"/>
            <a:endParaRPr lang="en-US" sz="3200" b="1" dirty="0">
              <a:latin typeface="Aptos Display" panose="020B0004020202020204" pitchFamily="34" charset="0"/>
            </a:endParaRPr>
          </a:p>
          <a:p>
            <a:pPr algn="ctr"/>
            <a:r>
              <a:rPr lang="en-US" sz="3200" b="1" dirty="0">
                <a:latin typeface="Aptos Display" panose="020B0004020202020204" pitchFamily="34" charset="0"/>
              </a:rPr>
              <a:t>What do you think?</a:t>
            </a:r>
          </a:p>
        </p:txBody>
      </p:sp>
      <p:grpSp>
        <p:nvGrpSpPr>
          <p:cNvPr id="3" name="Group 2">
            <a:extLst>
              <a:ext uri="{FF2B5EF4-FFF2-40B4-BE49-F238E27FC236}">
                <a16:creationId xmlns:a16="http://schemas.microsoft.com/office/drawing/2014/main" id="{2A69F99E-F52D-4E0D-8AB4-093B4CF1EF50}"/>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6B1B02CD-5D99-F006-4270-3536A3C97718}"/>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0491C0EA-DB1A-A744-4A13-961A5F521FF4}"/>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F5F577BE-7D1A-2A92-3589-84306FA4487D}"/>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A413FED1-2131-85C6-FC5E-3B97293570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E74B67C7-ACC4-DB1C-10F2-85461146E13C}"/>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DB0254F4-4D45-6B42-506B-07C08F716452}"/>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7280C1E9-4B9B-C261-F78E-A9D2D9F0B3D9}"/>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5" name="TextBox 4">
            <a:extLst>
              <a:ext uri="{FF2B5EF4-FFF2-40B4-BE49-F238E27FC236}">
                <a16:creationId xmlns:a16="http://schemas.microsoft.com/office/drawing/2014/main" id="{F34A7F10-5CEF-CBA3-9CBA-FB55E9D629B3}"/>
              </a:ext>
            </a:extLst>
          </p:cNvPr>
          <p:cNvSpPr txBox="1"/>
          <p:nvPr/>
        </p:nvSpPr>
        <p:spPr>
          <a:xfrm>
            <a:off x="6377354" y="206323"/>
            <a:ext cx="4360127" cy="584775"/>
          </a:xfrm>
          <a:prstGeom prst="rect">
            <a:avLst/>
          </a:prstGeom>
          <a:noFill/>
        </p:spPr>
        <p:txBody>
          <a:bodyPr wrap="square" rtlCol="0">
            <a:spAutoFit/>
          </a:bodyPr>
          <a:lstStyle/>
          <a:p>
            <a:pPr algn="ctr"/>
            <a:r>
              <a:rPr lang="en-US" sz="3200" b="1" dirty="0">
                <a:solidFill>
                  <a:srgbClr val="5B6670"/>
                </a:solidFill>
                <a:latin typeface="Aptos Display" panose="020B0004020202020204" pitchFamily="34" charset="0"/>
              </a:rPr>
              <a:t>Case Study</a:t>
            </a:r>
          </a:p>
        </p:txBody>
      </p:sp>
      <p:cxnSp>
        <p:nvCxnSpPr>
          <p:cNvPr id="16" name="Straight Connector 15">
            <a:extLst>
              <a:ext uri="{FF2B5EF4-FFF2-40B4-BE49-F238E27FC236}">
                <a16:creationId xmlns:a16="http://schemas.microsoft.com/office/drawing/2014/main" id="{991EB071-A300-30A1-05DD-72D8DBAA87BB}"/>
              </a:ext>
            </a:extLst>
          </p:cNvPr>
          <p:cNvCxnSpPr/>
          <p:nvPr/>
        </p:nvCxnSpPr>
        <p:spPr>
          <a:xfrm>
            <a:off x="4511710" y="251209"/>
            <a:ext cx="0" cy="575770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94FE4D9-726C-53CE-EC66-990A1FD3FD79}"/>
              </a:ext>
            </a:extLst>
          </p:cNvPr>
          <p:cNvSpPr txBox="1"/>
          <p:nvPr/>
        </p:nvSpPr>
        <p:spPr>
          <a:xfrm>
            <a:off x="5365196" y="945164"/>
            <a:ext cx="6089924" cy="4832092"/>
          </a:xfrm>
          <a:prstGeom prst="rect">
            <a:avLst/>
          </a:prstGeom>
          <a:noFill/>
        </p:spPr>
        <p:txBody>
          <a:bodyPr wrap="square" rtlCol="0">
            <a:spAutoFit/>
          </a:bodyPr>
          <a:lstStyle/>
          <a:p>
            <a:r>
              <a:rPr lang="en-US" sz="2200" b="1" dirty="0">
                <a:latin typeface="Aptos Display" panose="020B0004020202020204" pitchFamily="34" charset="0"/>
              </a:rPr>
              <a:t>You are the house manager at a recovery residence. Ashley has been a resident for two months and is having a hard time adjusting to the house rules. Ashley has already received two formal warnings and told she will have to leave the property if she continues to disregard the rules. You have been patient and understanding with her, until one day, she breaks a rule for the third time. You must follow protocol, telling Ashley to leave the residence and you suggest other housing resources.</a:t>
            </a:r>
          </a:p>
          <a:p>
            <a:endParaRPr lang="en-US" sz="2200" b="1" dirty="0">
              <a:latin typeface="Aptos Display" panose="020B0004020202020204" pitchFamily="34" charset="0"/>
            </a:endParaRPr>
          </a:p>
          <a:p>
            <a:r>
              <a:rPr lang="en-US" sz="2200" b="1" dirty="0">
                <a:latin typeface="Aptos Display" panose="020B0004020202020204" pitchFamily="34" charset="0"/>
              </a:rPr>
              <a:t>Ashley says, “If you don’t let me stay here, then I’m going to kill myself.”</a:t>
            </a:r>
          </a:p>
        </p:txBody>
      </p:sp>
    </p:spTree>
    <p:extLst>
      <p:ext uri="{BB962C8B-B14F-4D97-AF65-F5344CB8AC3E}">
        <p14:creationId xmlns:p14="http://schemas.microsoft.com/office/powerpoint/2010/main" val="18072192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56496-8F52-949C-7EBE-3B3B2BEB434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DBFD91-1139-9712-B45C-9BCC5A9BD624}"/>
              </a:ext>
            </a:extLst>
          </p:cNvPr>
          <p:cNvSpPr txBox="1"/>
          <p:nvPr/>
        </p:nvSpPr>
        <p:spPr>
          <a:xfrm>
            <a:off x="256470" y="2082364"/>
            <a:ext cx="4360127" cy="1569660"/>
          </a:xfrm>
          <a:prstGeom prst="rect">
            <a:avLst/>
          </a:prstGeom>
          <a:noFill/>
        </p:spPr>
        <p:txBody>
          <a:bodyPr wrap="square" rtlCol="0">
            <a:spAutoFit/>
          </a:bodyPr>
          <a:lstStyle/>
          <a:p>
            <a:pPr algn="ctr"/>
            <a:r>
              <a:rPr lang="en-US" sz="3200" b="1" dirty="0">
                <a:latin typeface="Aptos Display" panose="020B0004020202020204" pitchFamily="34" charset="0"/>
              </a:rPr>
              <a:t>Trauma Glasses </a:t>
            </a:r>
            <a:r>
              <a:rPr lang="en-US" sz="3200" b="1" dirty="0">
                <a:solidFill>
                  <a:srgbClr val="00B050"/>
                </a:solidFill>
                <a:latin typeface="Aptos Display" panose="020B0004020202020204" pitchFamily="34" charset="0"/>
              </a:rPr>
              <a:t>ON</a:t>
            </a:r>
            <a:r>
              <a:rPr lang="en-US" sz="3200" b="1" dirty="0">
                <a:latin typeface="Aptos Display" panose="020B0004020202020204" pitchFamily="34" charset="0"/>
              </a:rPr>
              <a:t> </a:t>
            </a:r>
          </a:p>
          <a:p>
            <a:pPr algn="ctr"/>
            <a:endParaRPr lang="en-US" sz="3200" b="1" dirty="0">
              <a:latin typeface="Aptos Display" panose="020B0004020202020204" pitchFamily="34" charset="0"/>
            </a:endParaRPr>
          </a:p>
          <a:p>
            <a:pPr algn="ctr"/>
            <a:r>
              <a:rPr lang="en-US" sz="3200" b="1" dirty="0">
                <a:latin typeface="Aptos Display" panose="020B0004020202020204" pitchFamily="34" charset="0"/>
              </a:rPr>
              <a:t>What do you think?</a:t>
            </a:r>
          </a:p>
        </p:txBody>
      </p:sp>
      <p:grpSp>
        <p:nvGrpSpPr>
          <p:cNvPr id="3" name="Group 2">
            <a:extLst>
              <a:ext uri="{FF2B5EF4-FFF2-40B4-BE49-F238E27FC236}">
                <a16:creationId xmlns:a16="http://schemas.microsoft.com/office/drawing/2014/main" id="{B22A4748-9969-503E-615D-7CE05830753F}"/>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BE2AF59C-E6DB-42DB-AFBA-63BBA080EFBE}"/>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60887207-59D7-A335-9A7F-DE68E0747C40}"/>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1D0FE276-C096-3132-6604-123F3B8BC2DB}"/>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8C0856E0-FA2F-E6D2-4ABC-258D738A4E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AFF57E0B-1666-8688-72CF-DEE06D7E2DF4}"/>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38A57F20-85CD-9798-BF8D-60CB656CE3F1}"/>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0A46826C-86B8-2E03-E681-225B235C27B0}"/>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cxnSp>
        <p:nvCxnSpPr>
          <p:cNvPr id="14" name="Straight Connector 13">
            <a:extLst>
              <a:ext uri="{FF2B5EF4-FFF2-40B4-BE49-F238E27FC236}">
                <a16:creationId xmlns:a16="http://schemas.microsoft.com/office/drawing/2014/main" id="{BA207CBF-7D2C-61F4-C8A7-9930720A0A27}"/>
              </a:ext>
            </a:extLst>
          </p:cNvPr>
          <p:cNvCxnSpPr/>
          <p:nvPr/>
        </p:nvCxnSpPr>
        <p:spPr>
          <a:xfrm>
            <a:off x="4511710" y="251209"/>
            <a:ext cx="0" cy="575770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70CF8E3-0168-7298-B1BE-7FEB75A2E0B9}"/>
              </a:ext>
            </a:extLst>
          </p:cNvPr>
          <p:cNvSpPr txBox="1"/>
          <p:nvPr/>
        </p:nvSpPr>
        <p:spPr>
          <a:xfrm>
            <a:off x="6377354" y="206323"/>
            <a:ext cx="4360127" cy="584775"/>
          </a:xfrm>
          <a:prstGeom prst="rect">
            <a:avLst/>
          </a:prstGeom>
          <a:noFill/>
        </p:spPr>
        <p:txBody>
          <a:bodyPr wrap="square" rtlCol="0">
            <a:spAutoFit/>
          </a:bodyPr>
          <a:lstStyle/>
          <a:p>
            <a:pPr algn="ctr"/>
            <a:r>
              <a:rPr lang="en-US" sz="3200" b="1" dirty="0">
                <a:solidFill>
                  <a:srgbClr val="5B6670"/>
                </a:solidFill>
                <a:latin typeface="Aptos Display" panose="020B0004020202020204" pitchFamily="34" charset="0"/>
              </a:rPr>
              <a:t>Case Study</a:t>
            </a:r>
          </a:p>
        </p:txBody>
      </p:sp>
      <p:sp>
        <p:nvSpPr>
          <p:cNvPr id="5" name="TextBox 4">
            <a:extLst>
              <a:ext uri="{FF2B5EF4-FFF2-40B4-BE49-F238E27FC236}">
                <a16:creationId xmlns:a16="http://schemas.microsoft.com/office/drawing/2014/main" id="{53C6ECF4-7998-0CA5-D1DC-D9EE116FAD3B}"/>
              </a:ext>
            </a:extLst>
          </p:cNvPr>
          <p:cNvSpPr txBox="1"/>
          <p:nvPr/>
        </p:nvSpPr>
        <p:spPr>
          <a:xfrm>
            <a:off x="5365196" y="945164"/>
            <a:ext cx="6089924" cy="4832092"/>
          </a:xfrm>
          <a:prstGeom prst="rect">
            <a:avLst/>
          </a:prstGeom>
          <a:noFill/>
        </p:spPr>
        <p:txBody>
          <a:bodyPr wrap="square" rtlCol="0">
            <a:spAutoFit/>
          </a:bodyPr>
          <a:lstStyle/>
          <a:p>
            <a:r>
              <a:rPr lang="en-US" sz="2200" b="1" dirty="0">
                <a:latin typeface="Aptos Display" panose="020B0004020202020204" pitchFamily="34" charset="0"/>
              </a:rPr>
              <a:t>You are the house manager at a recovery residence. Ashley has been a resident for two months and is having a hard time adjusting to the house rules. Ashley has already received two formal warnings and told she will have to leave the property if she continues to disregard the rules. You have been patient and understanding with her, until one day, she breaks a rule for the third time. You must follow protocol, telling Ashley to leave the residence and you suggest other housing resources.</a:t>
            </a:r>
          </a:p>
          <a:p>
            <a:endParaRPr lang="en-US" sz="2200" b="1" dirty="0">
              <a:latin typeface="Aptos Display" panose="020B0004020202020204" pitchFamily="34" charset="0"/>
            </a:endParaRPr>
          </a:p>
          <a:p>
            <a:r>
              <a:rPr lang="en-US" sz="2200" b="1" dirty="0">
                <a:latin typeface="Aptos Display" panose="020B0004020202020204" pitchFamily="34" charset="0"/>
              </a:rPr>
              <a:t>Ashley says, “If you don’t let me stay here, then I’m going to kill myself.”</a:t>
            </a:r>
          </a:p>
        </p:txBody>
      </p:sp>
    </p:spTree>
    <p:extLst>
      <p:ext uri="{BB962C8B-B14F-4D97-AF65-F5344CB8AC3E}">
        <p14:creationId xmlns:p14="http://schemas.microsoft.com/office/powerpoint/2010/main" val="7860192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15D95-2AA7-0249-2620-0E8296A91415}"/>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C2DC71B-2AA1-8708-8581-CCDC8AD5608C}"/>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EE96183E-5CE0-5BC3-9ADD-DE0FD885A79A}"/>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856214CC-1EA8-F510-6574-6ECF9F52DF13}"/>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88CD61DC-B6BF-8E1A-0C6E-36169243F17B}"/>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22707006-C30E-AEFE-D053-0012AAB275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BFE0C6F3-9AAE-9FAD-03FC-6C7571FEDED5}"/>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14904C5F-C5C6-879B-B046-19F7A1DEBD37}"/>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4B9C3ED7-E0F6-80FA-EED2-F2104877659A}"/>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graphicFrame>
        <p:nvGraphicFramePr>
          <p:cNvPr id="5" name="Table 4">
            <a:extLst>
              <a:ext uri="{FF2B5EF4-FFF2-40B4-BE49-F238E27FC236}">
                <a16:creationId xmlns:a16="http://schemas.microsoft.com/office/drawing/2014/main" id="{389F09B7-27CB-8B46-F4D3-C59911085511}"/>
              </a:ext>
            </a:extLst>
          </p:cNvPr>
          <p:cNvGraphicFramePr>
            <a:graphicFrameLocks noGrp="1"/>
          </p:cNvGraphicFramePr>
          <p:nvPr>
            <p:extLst>
              <p:ext uri="{D42A27DB-BD31-4B8C-83A1-F6EECF244321}">
                <p14:modId xmlns:p14="http://schemas.microsoft.com/office/powerpoint/2010/main" val="1309979836"/>
              </p:ext>
            </p:extLst>
          </p:nvPr>
        </p:nvGraphicFramePr>
        <p:xfrm>
          <a:off x="515125" y="262464"/>
          <a:ext cx="11343534" cy="5532333"/>
        </p:xfrm>
        <a:graphic>
          <a:graphicData uri="http://schemas.openxmlformats.org/drawingml/2006/table">
            <a:tbl>
              <a:tblPr firstRow="1" bandRow="1"/>
              <a:tblGrid>
                <a:gridCol w="4285475">
                  <a:extLst>
                    <a:ext uri="{9D8B030D-6E8A-4147-A177-3AD203B41FA5}">
                      <a16:colId xmlns:a16="http://schemas.microsoft.com/office/drawing/2014/main" val="2456243699"/>
                    </a:ext>
                  </a:extLst>
                </a:gridCol>
                <a:gridCol w="7058059">
                  <a:extLst>
                    <a:ext uri="{9D8B030D-6E8A-4147-A177-3AD203B41FA5}">
                      <a16:colId xmlns:a16="http://schemas.microsoft.com/office/drawing/2014/main" val="641642285"/>
                    </a:ext>
                  </a:extLst>
                </a:gridCol>
              </a:tblGrid>
              <a:tr h="746831">
                <a:tc>
                  <a:txBody>
                    <a:bodyPr/>
                    <a:lstStyle/>
                    <a:p>
                      <a:pPr algn="ctr"/>
                      <a:r>
                        <a:rPr lang="en-US" sz="3200" b="1" dirty="0">
                          <a:latin typeface="Aptos Display" panose="020B0004020202020204" pitchFamily="34" charset="0"/>
                        </a:rPr>
                        <a:t>Trauma Glasses </a:t>
                      </a:r>
                      <a:r>
                        <a:rPr lang="en-US" sz="3200" b="1" dirty="0">
                          <a:solidFill>
                            <a:srgbClr val="FF0000"/>
                          </a:solidFill>
                          <a:latin typeface="Aptos Display" panose="020B0004020202020204" pitchFamily="34" charset="0"/>
                        </a:rPr>
                        <a:t>OFF</a:t>
                      </a:r>
                    </a:p>
                  </a:txBody>
                  <a:tcPr anchor="ctr"/>
                </a:tc>
                <a:tc>
                  <a:txBody>
                    <a:bodyPr/>
                    <a:lstStyle/>
                    <a:p>
                      <a:pPr algn="ctr"/>
                      <a:r>
                        <a:rPr lang="en-US" sz="3200" b="1" dirty="0">
                          <a:latin typeface="Aptos Display" panose="020B0004020202020204" pitchFamily="34" charset="0"/>
                        </a:rPr>
                        <a:t>Trauma Glasses </a:t>
                      </a:r>
                      <a:r>
                        <a:rPr lang="en-US" sz="3200" b="1" dirty="0">
                          <a:solidFill>
                            <a:srgbClr val="00B050"/>
                          </a:solidFill>
                          <a:latin typeface="Aptos Display" panose="020B0004020202020204" pitchFamily="34" charset="0"/>
                        </a:rPr>
                        <a:t>ON</a:t>
                      </a:r>
                    </a:p>
                  </a:txBody>
                  <a:tcPr anchor="ctr"/>
                </a:tc>
                <a:extLst>
                  <a:ext uri="{0D108BD9-81ED-4DB2-BD59-A6C34878D82A}">
                    <a16:rowId xmlns:a16="http://schemas.microsoft.com/office/drawing/2014/main" val="616518311"/>
                  </a:ext>
                </a:extLst>
              </a:tr>
              <a:tr h="746831">
                <a:tc>
                  <a:txBody>
                    <a:bodyPr/>
                    <a:lstStyle/>
                    <a:p>
                      <a:r>
                        <a:rPr lang="en-US" sz="2400" dirty="0">
                          <a:latin typeface="Aptos Display" panose="020B0004020202020204" pitchFamily="34" charset="0"/>
                        </a:rPr>
                        <a:t>Manipulative</a:t>
                      </a:r>
                    </a:p>
                  </a:txBody>
                  <a:tcPr/>
                </a:tc>
                <a:tc>
                  <a:txBody>
                    <a:bodyPr/>
                    <a:lstStyle/>
                    <a:p>
                      <a:r>
                        <a:rPr lang="en-US" sz="2400" dirty="0">
                          <a:latin typeface="Aptos Display" panose="020B0004020202020204" pitchFamily="34" charset="0"/>
                        </a:rPr>
                        <a:t>Getting needs met in ways that have worked in the past. Doing whatever is necessary to survive.</a:t>
                      </a:r>
                    </a:p>
                  </a:txBody>
                  <a:tcPr/>
                </a:tc>
                <a:extLst>
                  <a:ext uri="{0D108BD9-81ED-4DB2-BD59-A6C34878D82A}">
                    <a16:rowId xmlns:a16="http://schemas.microsoft.com/office/drawing/2014/main" val="1845937759"/>
                  </a:ext>
                </a:extLst>
              </a:tr>
              <a:tr h="746831">
                <a:tc>
                  <a:txBody>
                    <a:bodyPr/>
                    <a:lstStyle/>
                    <a:p>
                      <a:r>
                        <a:rPr lang="en-US" sz="2400" dirty="0">
                          <a:latin typeface="Aptos Display" panose="020B0004020202020204" pitchFamily="34" charset="0"/>
                        </a:rPr>
                        <a:t>Lazy</a:t>
                      </a:r>
                    </a:p>
                  </a:txBody>
                  <a:tcPr/>
                </a:tc>
                <a:tc>
                  <a:txBody>
                    <a:bodyPr/>
                    <a:lstStyle/>
                    <a:p>
                      <a:r>
                        <a:rPr lang="en-US" sz="2400" dirty="0">
                          <a:latin typeface="Aptos Display" panose="020B0004020202020204" pitchFamily="34" charset="0"/>
                        </a:rPr>
                        <a:t>Overwhelmed. Lacking skills to make decisions about what to do first or how to organize.</a:t>
                      </a:r>
                    </a:p>
                  </a:txBody>
                  <a:tcPr/>
                </a:tc>
                <a:extLst>
                  <a:ext uri="{0D108BD9-81ED-4DB2-BD59-A6C34878D82A}">
                    <a16:rowId xmlns:a16="http://schemas.microsoft.com/office/drawing/2014/main" val="1170429766"/>
                  </a:ext>
                </a:extLst>
              </a:tr>
              <a:tr h="746831">
                <a:tc>
                  <a:txBody>
                    <a:bodyPr/>
                    <a:lstStyle/>
                    <a:p>
                      <a:r>
                        <a:rPr lang="en-US" sz="2400" dirty="0">
                          <a:latin typeface="Aptos Display" panose="020B0004020202020204" pitchFamily="34" charset="0"/>
                        </a:rPr>
                        <a:t>Resistant</a:t>
                      </a:r>
                    </a:p>
                  </a:txBody>
                  <a:tcPr/>
                </a:tc>
                <a:tc>
                  <a:txBody>
                    <a:bodyPr/>
                    <a:lstStyle/>
                    <a:p>
                      <a:r>
                        <a:rPr lang="en-US" sz="2400" dirty="0">
                          <a:latin typeface="Aptos Display" panose="020B0004020202020204" pitchFamily="34" charset="0"/>
                        </a:rPr>
                        <a:t>Mistrustful of others due to history of being hurt by others. Scared to make progress and then lose it.</a:t>
                      </a:r>
                    </a:p>
                  </a:txBody>
                  <a:tcPr/>
                </a:tc>
                <a:extLst>
                  <a:ext uri="{0D108BD9-81ED-4DB2-BD59-A6C34878D82A}">
                    <a16:rowId xmlns:a16="http://schemas.microsoft.com/office/drawing/2014/main" val="2478418728"/>
                  </a:ext>
                </a:extLst>
              </a:tr>
              <a:tr h="746831">
                <a:tc>
                  <a:txBody>
                    <a:bodyPr/>
                    <a:lstStyle/>
                    <a:p>
                      <a:r>
                        <a:rPr lang="en-US" sz="2400" dirty="0">
                          <a:latin typeface="Aptos Display" panose="020B0004020202020204" pitchFamily="34" charset="0"/>
                        </a:rPr>
                        <a:t>Unmotivated</a:t>
                      </a:r>
                    </a:p>
                  </a:txBody>
                  <a:tcPr/>
                </a:tc>
                <a:tc>
                  <a:txBody>
                    <a:bodyPr/>
                    <a:lstStyle/>
                    <a:p>
                      <a:r>
                        <a:rPr lang="en-US" sz="2400" dirty="0">
                          <a:latin typeface="Aptos Display" panose="020B0004020202020204" pitchFamily="34" charset="0"/>
                        </a:rPr>
                        <a:t>Depressed or anxious. Fearful. Overwhelmed. Frozen.</a:t>
                      </a:r>
                    </a:p>
                  </a:txBody>
                  <a:tcPr/>
                </a:tc>
                <a:extLst>
                  <a:ext uri="{0D108BD9-81ED-4DB2-BD59-A6C34878D82A}">
                    <a16:rowId xmlns:a16="http://schemas.microsoft.com/office/drawing/2014/main" val="2562765541"/>
                  </a:ext>
                </a:extLst>
              </a:tr>
              <a:tr h="746831">
                <a:tc>
                  <a:txBody>
                    <a:bodyPr/>
                    <a:lstStyle/>
                    <a:p>
                      <a:r>
                        <a:rPr lang="en-US" sz="2400" dirty="0">
                          <a:latin typeface="Aptos Display" panose="020B0004020202020204" pitchFamily="34" charset="0"/>
                        </a:rPr>
                        <a:t>Disrespectful</a:t>
                      </a:r>
                    </a:p>
                  </a:txBody>
                  <a:tcPr/>
                </a:tc>
                <a:tc>
                  <a:txBody>
                    <a:bodyPr/>
                    <a:lstStyle/>
                    <a:p>
                      <a:r>
                        <a:rPr lang="en-US" sz="2400" dirty="0">
                          <a:latin typeface="Aptos Display" panose="020B0004020202020204" pitchFamily="34" charset="0"/>
                        </a:rPr>
                        <a:t>Feeling threatened, unsafe, out of control, vulnerable.</a:t>
                      </a:r>
                    </a:p>
                  </a:txBody>
                  <a:tcPr/>
                </a:tc>
                <a:extLst>
                  <a:ext uri="{0D108BD9-81ED-4DB2-BD59-A6C34878D82A}">
                    <a16:rowId xmlns:a16="http://schemas.microsoft.com/office/drawing/2014/main" val="3785579446"/>
                  </a:ext>
                </a:extLst>
              </a:tr>
              <a:tr h="746831">
                <a:tc>
                  <a:txBody>
                    <a:bodyPr/>
                    <a:lstStyle/>
                    <a:p>
                      <a:r>
                        <a:rPr lang="en-US" sz="2400" dirty="0">
                          <a:latin typeface="Aptos Display" panose="020B0004020202020204" pitchFamily="34" charset="0"/>
                        </a:rPr>
                        <a:t>Attention-seeking</a:t>
                      </a:r>
                    </a:p>
                  </a:txBody>
                  <a:tcPr/>
                </a:tc>
                <a:tc>
                  <a:txBody>
                    <a:bodyPr/>
                    <a:lstStyle/>
                    <a:p>
                      <a:r>
                        <a:rPr lang="en-US" sz="2400" dirty="0">
                          <a:latin typeface="Aptos Display" panose="020B0004020202020204" pitchFamily="34" charset="0"/>
                        </a:rPr>
                        <a:t>Feeling disconnected, alone, or unheard by others. Looking for a connection.</a:t>
                      </a:r>
                    </a:p>
                  </a:txBody>
                  <a:tcPr/>
                </a:tc>
                <a:extLst>
                  <a:ext uri="{0D108BD9-81ED-4DB2-BD59-A6C34878D82A}">
                    <a16:rowId xmlns:a16="http://schemas.microsoft.com/office/drawing/2014/main" val="15945278"/>
                  </a:ext>
                </a:extLst>
              </a:tr>
            </a:tbl>
          </a:graphicData>
        </a:graphic>
      </p:graphicFrame>
      <p:sp>
        <p:nvSpPr>
          <p:cNvPr id="12" name="TextBox 11">
            <a:extLst>
              <a:ext uri="{FF2B5EF4-FFF2-40B4-BE49-F238E27FC236}">
                <a16:creationId xmlns:a16="http://schemas.microsoft.com/office/drawing/2014/main" id="{F0C52B43-DF1B-04C2-0846-E095E4E22EB9}"/>
              </a:ext>
            </a:extLst>
          </p:cNvPr>
          <p:cNvSpPr txBox="1"/>
          <p:nvPr/>
        </p:nvSpPr>
        <p:spPr>
          <a:xfrm>
            <a:off x="9644063" y="5899976"/>
            <a:ext cx="1894686" cy="369332"/>
          </a:xfrm>
          <a:prstGeom prst="rect">
            <a:avLst/>
          </a:prstGeom>
          <a:noFill/>
        </p:spPr>
        <p:txBody>
          <a:bodyPr wrap="none" rtlCol="0">
            <a:spAutoFit/>
          </a:bodyPr>
          <a:lstStyle/>
          <a:p>
            <a:r>
              <a:rPr lang="en-US" dirty="0">
                <a:latin typeface="Aptos Display" panose="020B0004020202020204" pitchFamily="34" charset="0"/>
              </a:rPr>
              <a:t>(Sweetman, 2022)</a:t>
            </a:r>
          </a:p>
        </p:txBody>
      </p:sp>
    </p:spTree>
    <p:extLst>
      <p:ext uri="{BB962C8B-B14F-4D97-AF65-F5344CB8AC3E}">
        <p14:creationId xmlns:p14="http://schemas.microsoft.com/office/powerpoint/2010/main" val="41620921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71D62-8F1B-49F4-FACD-32F8F9671BB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9B3943-59ED-228A-73F6-DBE52BB4C8B7}"/>
              </a:ext>
            </a:extLst>
          </p:cNvPr>
          <p:cNvSpPr txBox="1"/>
          <p:nvPr/>
        </p:nvSpPr>
        <p:spPr>
          <a:xfrm>
            <a:off x="-261256" y="154394"/>
            <a:ext cx="11414926" cy="646331"/>
          </a:xfrm>
          <a:prstGeom prst="rect">
            <a:avLst/>
          </a:prstGeom>
          <a:noFill/>
        </p:spPr>
        <p:txBody>
          <a:bodyPr wrap="square" rtlCol="0">
            <a:spAutoFit/>
          </a:bodyPr>
          <a:lstStyle/>
          <a:p>
            <a:pPr algn="ctr"/>
            <a:r>
              <a:rPr lang="en-US" sz="3600" b="1" dirty="0">
                <a:solidFill>
                  <a:srgbClr val="5B6670"/>
                </a:solidFill>
                <a:latin typeface="Aptos Display" panose="020B0004020202020204" pitchFamily="34" charset="0"/>
              </a:rPr>
              <a:t>Not Trauma-informed                             Trauma-informed</a:t>
            </a:r>
          </a:p>
        </p:txBody>
      </p:sp>
      <p:grpSp>
        <p:nvGrpSpPr>
          <p:cNvPr id="3" name="Group 2">
            <a:extLst>
              <a:ext uri="{FF2B5EF4-FFF2-40B4-BE49-F238E27FC236}">
                <a16:creationId xmlns:a16="http://schemas.microsoft.com/office/drawing/2014/main" id="{427BB840-1A54-A7EB-3C31-5C740BC6935C}"/>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0D836199-D0E2-290E-3236-F1C220DDAAE5}"/>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4D15E2E2-0622-3F22-BFE5-5354D9656A97}"/>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859CB174-90C3-5730-D22C-FE42384FC66E}"/>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DDF9175D-97BE-47B2-D92B-614415A68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C5294DC5-390D-E966-589F-9F523FBDDEF5}"/>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198B204B-E269-26FD-F179-FC257046CB75}"/>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ECC409C0-FA41-549D-5A7B-9912B198351B}"/>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4" name="TextBox 13">
            <a:extLst>
              <a:ext uri="{FF2B5EF4-FFF2-40B4-BE49-F238E27FC236}">
                <a16:creationId xmlns:a16="http://schemas.microsoft.com/office/drawing/2014/main" id="{C0795999-4DF9-7F12-9066-8AFD873F4A38}"/>
              </a:ext>
            </a:extLst>
          </p:cNvPr>
          <p:cNvSpPr txBox="1"/>
          <p:nvPr/>
        </p:nvSpPr>
        <p:spPr>
          <a:xfrm>
            <a:off x="9606288" y="5787716"/>
            <a:ext cx="1808639" cy="338554"/>
          </a:xfrm>
          <a:prstGeom prst="rect">
            <a:avLst/>
          </a:prstGeom>
          <a:noFill/>
        </p:spPr>
        <p:txBody>
          <a:bodyPr wrap="square">
            <a:spAutoFit/>
          </a:bodyPr>
          <a:lstStyle/>
          <a:p>
            <a:r>
              <a:rPr lang="en-US" sz="1600" dirty="0"/>
              <a:t>(Pate &amp; Betz, 2018)</a:t>
            </a:r>
          </a:p>
        </p:txBody>
      </p:sp>
      <p:sp>
        <p:nvSpPr>
          <p:cNvPr id="18" name="Arrow: Right 17">
            <a:extLst>
              <a:ext uri="{FF2B5EF4-FFF2-40B4-BE49-F238E27FC236}">
                <a16:creationId xmlns:a16="http://schemas.microsoft.com/office/drawing/2014/main" id="{CEB8329B-8160-4D15-CAEA-69AEFD3E9478}"/>
              </a:ext>
            </a:extLst>
          </p:cNvPr>
          <p:cNvSpPr/>
          <p:nvPr/>
        </p:nvSpPr>
        <p:spPr>
          <a:xfrm>
            <a:off x="5040419" y="1535361"/>
            <a:ext cx="1189549" cy="340991"/>
          </a:xfrm>
          <a:prstGeom prst="rightArrow">
            <a:avLst/>
          </a:prstGeom>
          <a:solidFill>
            <a:srgbClr val="6FB1CB"/>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2B67F1C4-CDA6-3063-FCE2-DD4666ADE5E7}"/>
              </a:ext>
            </a:extLst>
          </p:cNvPr>
          <p:cNvSpPr/>
          <p:nvPr/>
        </p:nvSpPr>
        <p:spPr>
          <a:xfrm>
            <a:off x="5040419" y="2219289"/>
            <a:ext cx="1189549" cy="340991"/>
          </a:xfrm>
          <a:prstGeom prst="rightArrow">
            <a:avLst/>
          </a:prstGeom>
          <a:solidFill>
            <a:srgbClr val="6FB1CB"/>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2D252EB8-EBB4-41DB-B58F-551B35B2A881}"/>
              </a:ext>
            </a:extLst>
          </p:cNvPr>
          <p:cNvSpPr/>
          <p:nvPr/>
        </p:nvSpPr>
        <p:spPr>
          <a:xfrm>
            <a:off x="5040419" y="2877410"/>
            <a:ext cx="1189549" cy="340991"/>
          </a:xfrm>
          <a:prstGeom prst="rightArrow">
            <a:avLst/>
          </a:prstGeom>
          <a:solidFill>
            <a:srgbClr val="6FB1CB"/>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C708A844-2F03-3AE9-1180-E71DB7CFEDB2}"/>
              </a:ext>
            </a:extLst>
          </p:cNvPr>
          <p:cNvSpPr/>
          <p:nvPr/>
        </p:nvSpPr>
        <p:spPr>
          <a:xfrm>
            <a:off x="5040418" y="3591604"/>
            <a:ext cx="1189549" cy="340991"/>
          </a:xfrm>
          <a:prstGeom prst="rightArrow">
            <a:avLst/>
          </a:prstGeom>
          <a:solidFill>
            <a:srgbClr val="6FB1CB"/>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B49DAD0A-D4D3-2497-58C7-DA42E9455EF7}"/>
              </a:ext>
            </a:extLst>
          </p:cNvPr>
          <p:cNvSpPr/>
          <p:nvPr/>
        </p:nvSpPr>
        <p:spPr>
          <a:xfrm>
            <a:off x="5040417" y="4245277"/>
            <a:ext cx="1189549" cy="340991"/>
          </a:xfrm>
          <a:prstGeom prst="rightArrow">
            <a:avLst/>
          </a:prstGeom>
          <a:solidFill>
            <a:srgbClr val="6FB1CB"/>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Right 22">
            <a:extLst>
              <a:ext uri="{FF2B5EF4-FFF2-40B4-BE49-F238E27FC236}">
                <a16:creationId xmlns:a16="http://schemas.microsoft.com/office/drawing/2014/main" id="{DF1582FD-0245-1140-B2DC-5C79ED52D3AA}"/>
              </a:ext>
            </a:extLst>
          </p:cNvPr>
          <p:cNvSpPr/>
          <p:nvPr/>
        </p:nvSpPr>
        <p:spPr>
          <a:xfrm>
            <a:off x="5040417" y="4933653"/>
            <a:ext cx="1189549" cy="340991"/>
          </a:xfrm>
          <a:prstGeom prst="rightArrow">
            <a:avLst/>
          </a:prstGeom>
          <a:solidFill>
            <a:srgbClr val="6FB1CB"/>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EB167B05-DBB6-F868-AEAD-D524F1E1852D}"/>
              </a:ext>
            </a:extLst>
          </p:cNvPr>
          <p:cNvSpPr txBox="1"/>
          <p:nvPr/>
        </p:nvSpPr>
        <p:spPr>
          <a:xfrm>
            <a:off x="951156" y="1468148"/>
            <a:ext cx="3476730" cy="3816429"/>
          </a:xfrm>
          <a:prstGeom prst="rect">
            <a:avLst/>
          </a:prstGeom>
          <a:noFill/>
        </p:spPr>
        <p:txBody>
          <a:bodyPr wrap="square" rtlCol="0">
            <a:spAutoFit/>
          </a:bodyPr>
          <a:lstStyle/>
          <a:p>
            <a:pPr algn="ctr"/>
            <a:r>
              <a:rPr lang="en-US" sz="2200" b="1" dirty="0">
                <a:solidFill>
                  <a:srgbClr val="5B6670"/>
                </a:solidFill>
                <a:latin typeface="Aptos Display" panose="020B0004020202020204" pitchFamily="34" charset="0"/>
              </a:rPr>
              <a:t>What’s wrong with you?</a:t>
            </a:r>
          </a:p>
          <a:p>
            <a:pPr algn="ctr"/>
            <a:endParaRPr lang="en-US" sz="2200" b="1" dirty="0">
              <a:solidFill>
                <a:srgbClr val="5B6670"/>
              </a:solidFill>
              <a:latin typeface="Aptos Display" panose="020B0004020202020204" pitchFamily="34" charset="0"/>
            </a:endParaRPr>
          </a:p>
          <a:p>
            <a:pPr algn="ctr"/>
            <a:r>
              <a:rPr lang="en-US" sz="2200" b="1" dirty="0">
                <a:solidFill>
                  <a:srgbClr val="5B6670"/>
                </a:solidFill>
                <a:latin typeface="Aptos Display" panose="020B0004020202020204" pitchFamily="34" charset="0"/>
              </a:rPr>
              <a:t>People need fixing first</a:t>
            </a:r>
          </a:p>
          <a:p>
            <a:pPr algn="ctr"/>
            <a:endParaRPr lang="en-US" sz="2200" b="1" dirty="0">
              <a:solidFill>
                <a:srgbClr val="5B6670"/>
              </a:solidFill>
              <a:latin typeface="Aptos Display" panose="020B0004020202020204" pitchFamily="34" charset="0"/>
            </a:endParaRPr>
          </a:p>
          <a:p>
            <a:pPr algn="ctr"/>
            <a:r>
              <a:rPr lang="en-US" sz="2200" b="1" dirty="0">
                <a:solidFill>
                  <a:srgbClr val="5B6670"/>
                </a:solidFill>
                <a:latin typeface="Aptos Display" panose="020B0004020202020204" pitchFamily="34" charset="0"/>
              </a:rPr>
              <a:t> People make bad choices</a:t>
            </a:r>
          </a:p>
          <a:p>
            <a:pPr algn="ctr"/>
            <a:endParaRPr lang="en-US" sz="2200" b="1" dirty="0">
              <a:solidFill>
                <a:srgbClr val="5B6670"/>
              </a:solidFill>
              <a:latin typeface="Aptos Display" panose="020B0004020202020204" pitchFamily="34" charset="0"/>
            </a:endParaRPr>
          </a:p>
          <a:p>
            <a:pPr algn="ctr"/>
            <a:r>
              <a:rPr lang="en-US" sz="2200" b="1" dirty="0">
                <a:solidFill>
                  <a:srgbClr val="5B6670"/>
                </a:solidFill>
                <a:latin typeface="Aptos Display" panose="020B0004020202020204" pitchFamily="34" charset="0"/>
              </a:rPr>
              <a:t>Right and Wrong</a:t>
            </a:r>
          </a:p>
          <a:p>
            <a:pPr algn="ctr"/>
            <a:endParaRPr lang="en-US" sz="2200" b="1" dirty="0">
              <a:solidFill>
                <a:srgbClr val="5B6670"/>
              </a:solidFill>
              <a:latin typeface="Aptos Display" panose="020B0004020202020204" pitchFamily="34" charset="0"/>
            </a:endParaRPr>
          </a:p>
          <a:p>
            <a:pPr algn="ctr"/>
            <a:r>
              <a:rPr lang="en-US" sz="2200" b="1" dirty="0">
                <a:solidFill>
                  <a:srgbClr val="5B6670"/>
                </a:solidFill>
                <a:latin typeface="Aptos Display" panose="020B0004020202020204" pitchFamily="34" charset="0"/>
              </a:rPr>
              <a:t>Blame/Shame</a:t>
            </a:r>
          </a:p>
          <a:p>
            <a:pPr algn="ctr"/>
            <a:endParaRPr lang="en-US" sz="2200" b="1" dirty="0">
              <a:solidFill>
                <a:srgbClr val="5B6670"/>
              </a:solidFill>
              <a:latin typeface="Aptos Display" panose="020B0004020202020204" pitchFamily="34" charset="0"/>
            </a:endParaRPr>
          </a:p>
          <a:p>
            <a:pPr algn="ctr"/>
            <a:r>
              <a:rPr lang="en-US" sz="2200" b="1" dirty="0">
                <a:solidFill>
                  <a:srgbClr val="5B6670"/>
                </a:solidFill>
                <a:latin typeface="Aptos Display" panose="020B0004020202020204" pitchFamily="34" charset="0"/>
              </a:rPr>
              <a:t>Imposing treatment</a:t>
            </a:r>
          </a:p>
        </p:txBody>
      </p:sp>
      <p:sp>
        <p:nvSpPr>
          <p:cNvPr id="25" name="TextBox 24">
            <a:extLst>
              <a:ext uri="{FF2B5EF4-FFF2-40B4-BE49-F238E27FC236}">
                <a16:creationId xmlns:a16="http://schemas.microsoft.com/office/drawing/2014/main" id="{4DF58DC4-F273-E3E3-AAE5-212620B0BD8D}"/>
              </a:ext>
            </a:extLst>
          </p:cNvPr>
          <p:cNvSpPr txBox="1"/>
          <p:nvPr/>
        </p:nvSpPr>
        <p:spPr>
          <a:xfrm>
            <a:off x="6229966" y="1458215"/>
            <a:ext cx="5267099" cy="3816429"/>
          </a:xfrm>
          <a:prstGeom prst="rect">
            <a:avLst/>
          </a:prstGeom>
          <a:noFill/>
        </p:spPr>
        <p:txBody>
          <a:bodyPr wrap="square" rtlCol="0">
            <a:spAutoFit/>
          </a:bodyPr>
          <a:lstStyle/>
          <a:p>
            <a:pPr algn="ctr"/>
            <a:r>
              <a:rPr lang="en-US" sz="2200" b="1" dirty="0">
                <a:solidFill>
                  <a:srgbClr val="5B6670"/>
                </a:solidFill>
                <a:latin typeface="Aptos Display" panose="020B0004020202020204" pitchFamily="34" charset="0"/>
              </a:rPr>
              <a:t>What happened to you?</a:t>
            </a:r>
          </a:p>
          <a:p>
            <a:pPr algn="ctr"/>
            <a:endParaRPr lang="en-US" sz="2200" b="1" dirty="0">
              <a:solidFill>
                <a:srgbClr val="5B6670"/>
              </a:solidFill>
              <a:latin typeface="Aptos Display" panose="020B0004020202020204" pitchFamily="34" charset="0"/>
            </a:endParaRPr>
          </a:p>
          <a:p>
            <a:pPr algn="ctr"/>
            <a:r>
              <a:rPr lang="en-US" sz="2200" b="1" dirty="0">
                <a:solidFill>
                  <a:srgbClr val="5B6670"/>
                </a:solidFill>
                <a:latin typeface="Aptos Display" panose="020B0004020202020204" pitchFamily="34" charset="0"/>
              </a:rPr>
              <a:t>People need safety first</a:t>
            </a:r>
          </a:p>
          <a:p>
            <a:pPr algn="ctr"/>
            <a:endParaRPr lang="en-US" sz="2200" b="1" dirty="0">
              <a:solidFill>
                <a:srgbClr val="5B6670"/>
              </a:solidFill>
              <a:latin typeface="Aptos Display" panose="020B0004020202020204" pitchFamily="34" charset="0"/>
            </a:endParaRPr>
          </a:p>
          <a:p>
            <a:pPr algn="ctr"/>
            <a:r>
              <a:rPr lang="en-US" sz="2200" b="1" dirty="0">
                <a:solidFill>
                  <a:srgbClr val="5B6670"/>
                </a:solidFill>
                <a:latin typeface="Aptos Display" panose="020B0004020202020204" pitchFamily="34" charset="0"/>
              </a:rPr>
              <a:t>People who feel unsafe do unsafe things </a:t>
            </a:r>
          </a:p>
          <a:p>
            <a:pPr algn="ctr"/>
            <a:endParaRPr lang="en-US" sz="2200" b="1" dirty="0">
              <a:solidFill>
                <a:srgbClr val="5B6670"/>
              </a:solidFill>
              <a:latin typeface="Aptos Display" panose="020B0004020202020204" pitchFamily="34" charset="0"/>
            </a:endParaRPr>
          </a:p>
          <a:p>
            <a:pPr algn="ctr"/>
            <a:r>
              <a:rPr lang="en-US" sz="2200" b="1" dirty="0">
                <a:solidFill>
                  <a:srgbClr val="5B6670"/>
                </a:solidFill>
                <a:latin typeface="Aptos Display" panose="020B0004020202020204" pitchFamily="34" charset="0"/>
              </a:rPr>
              <a:t>Multiple viewpoints</a:t>
            </a:r>
          </a:p>
          <a:p>
            <a:pPr algn="ctr"/>
            <a:endParaRPr lang="en-US" sz="2200" b="1" dirty="0">
              <a:solidFill>
                <a:srgbClr val="5B6670"/>
              </a:solidFill>
              <a:latin typeface="Aptos Display" panose="020B0004020202020204" pitchFamily="34" charset="0"/>
            </a:endParaRPr>
          </a:p>
          <a:p>
            <a:pPr algn="ctr"/>
            <a:r>
              <a:rPr lang="en-US" sz="2200" b="1" dirty="0">
                <a:solidFill>
                  <a:srgbClr val="5B6670"/>
                </a:solidFill>
                <a:latin typeface="Aptos Display" panose="020B0004020202020204" pitchFamily="34" charset="0"/>
              </a:rPr>
              <a:t>Respect</a:t>
            </a:r>
          </a:p>
          <a:p>
            <a:pPr algn="ctr"/>
            <a:endParaRPr lang="en-US" sz="2200" b="1" dirty="0">
              <a:solidFill>
                <a:srgbClr val="5B6670"/>
              </a:solidFill>
              <a:latin typeface="Aptos Display" panose="020B0004020202020204" pitchFamily="34" charset="0"/>
            </a:endParaRPr>
          </a:p>
          <a:p>
            <a:pPr algn="ctr"/>
            <a:r>
              <a:rPr lang="en-US" sz="2200" b="1" dirty="0">
                <a:solidFill>
                  <a:srgbClr val="5B6670"/>
                </a:solidFill>
                <a:latin typeface="Aptos Display" panose="020B0004020202020204" pitchFamily="34" charset="0"/>
              </a:rPr>
              <a:t>Choices</a:t>
            </a:r>
          </a:p>
        </p:txBody>
      </p:sp>
      <p:sp>
        <p:nvSpPr>
          <p:cNvPr id="26" name="Arrow: Right 25">
            <a:extLst>
              <a:ext uri="{FF2B5EF4-FFF2-40B4-BE49-F238E27FC236}">
                <a16:creationId xmlns:a16="http://schemas.microsoft.com/office/drawing/2014/main" id="{C05B01BD-1580-B99D-E83C-EF559E42CEEF}"/>
              </a:ext>
            </a:extLst>
          </p:cNvPr>
          <p:cNvSpPr/>
          <p:nvPr/>
        </p:nvSpPr>
        <p:spPr>
          <a:xfrm>
            <a:off x="5040419" y="353874"/>
            <a:ext cx="1189549" cy="340991"/>
          </a:xfrm>
          <a:prstGeom prst="rightArrow">
            <a:avLst/>
          </a:prstGeom>
          <a:solidFill>
            <a:srgbClr val="6FB1CB"/>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85058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F98DA-DB86-3B35-0561-C35192CABC2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B2140D0-D062-7A60-FB15-1156DA153DB8}"/>
              </a:ext>
            </a:extLst>
          </p:cNvPr>
          <p:cNvSpPr txBox="1"/>
          <p:nvPr/>
        </p:nvSpPr>
        <p:spPr>
          <a:xfrm>
            <a:off x="759562" y="2342065"/>
            <a:ext cx="3176795" cy="1569660"/>
          </a:xfrm>
          <a:prstGeom prst="rect">
            <a:avLst/>
          </a:prstGeom>
          <a:noFill/>
        </p:spPr>
        <p:txBody>
          <a:bodyPr wrap="square" rtlCol="0">
            <a:spAutoFit/>
          </a:bodyPr>
          <a:lstStyle/>
          <a:p>
            <a:pPr algn="ctr"/>
            <a:r>
              <a:rPr lang="en-US" sz="4800" b="1" dirty="0">
                <a:latin typeface="Aptos Display" panose="020B0004020202020204" pitchFamily="34" charset="0"/>
              </a:rPr>
              <a:t>What </a:t>
            </a:r>
          </a:p>
          <a:p>
            <a:pPr algn="ctr"/>
            <a:r>
              <a:rPr lang="en-US" sz="4800" b="1" dirty="0">
                <a:latin typeface="Aptos Display" panose="020B0004020202020204" pitchFamily="34" charset="0"/>
              </a:rPr>
              <a:t>We Know</a:t>
            </a:r>
          </a:p>
        </p:txBody>
      </p:sp>
      <p:grpSp>
        <p:nvGrpSpPr>
          <p:cNvPr id="3" name="Group 2">
            <a:extLst>
              <a:ext uri="{FF2B5EF4-FFF2-40B4-BE49-F238E27FC236}">
                <a16:creationId xmlns:a16="http://schemas.microsoft.com/office/drawing/2014/main" id="{73F22F5E-662F-7222-995E-8F8BCC222D27}"/>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0B8AD394-93D9-14DD-0715-CD224E9DD0FB}"/>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695543A4-D134-7990-35AB-29E081B89933}"/>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FB7266A9-FAD5-132B-4489-2815C035C159}"/>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FBE10EEF-E7FE-0802-5316-BB8E95194D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8D3C7920-2A8D-3BE8-5D4D-5F8BFDF7F620}"/>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8D28D7B8-3B8B-1F76-F31C-BF33FD4EA9EE}"/>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7C0816D2-24F7-7A33-244E-286E611EDEA7}"/>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5" name="TextBox 4">
            <a:extLst>
              <a:ext uri="{FF2B5EF4-FFF2-40B4-BE49-F238E27FC236}">
                <a16:creationId xmlns:a16="http://schemas.microsoft.com/office/drawing/2014/main" id="{663503C6-2D9C-2A45-F8FD-DF15816CCC4E}"/>
              </a:ext>
            </a:extLst>
          </p:cNvPr>
          <p:cNvSpPr txBox="1"/>
          <p:nvPr/>
        </p:nvSpPr>
        <p:spPr>
          <a:xfrm>
            <a:off x="7600052" y="2213477"/>
            <a:ext cx="4123635" cy="1569660"/>
          </a:xfrm>
          <a:prstGeom prst="rect">
            <a:avLst/>
          </a:prstGeom>
          <a:noFill/>
        </p:spPr>
        <p:txBody>
          <a:bodyPr wrap="square" rtlCol="0">
            <a:spAutoFit/>
          </a:bodyPr>
          <a:lstStyle/>
          <a:p>
            <a:pPr algn="ctr"/>
            <a:r>
              <a:rPr lang="en-US" sz="4800" b="1" dirty="0">
                <a:latin typeface="Aptos Display" panose="020B0004020202020204" pitchFamily="34" charset="0"/>
              </a:rPr>
              <a:t>How </a:t>
            </a:r>
          </a:p>
          <a:p>
            <a:pPr algn="ctr"/>
            <a:r>
              <a:rPr lang="en-US" sz="4800" b="1" dirty="0">
                <a:latin typeface="Aptos Display" panose="020B0004020202020204" pitchFamily="34" charset="0"/>
              </a:rPr>
              <a:t>We Do Things</a:t>
            </a:r>
          </a:p>
        </p:txBody>
      </p:sp>
      <p:sp>
        <p:nvSpPr>
          <p:cNvPr id="13" name="Arrow: Right 12">
            <a:extLst>
              <a:ext uri="{FF2B5EF4-FFF2-40B4-BE49-F238E27FC236}">
                <a16:creationId xmlns:a16="http://schemas.microsoft.com/office/drawing/2014/main" id="{4D6D143D-A1B1-141B-F105-BFD352DC990C}"/>
              </a:ext>
            </a:extLst>
          </p:cNvPr>
          <p:cNvSpPr/>
          <p:nvPr/>
        </p:nvSpPr>
        <p:spPr>
          <a:xfrm>
            <a:off x="4246609" y="1960082"/>
            <a:ext cx="3176795" cy="2333625"/>
          </a:xfrm>
          <a:prstGeom prst="rightArrow">
            <a:avLst/>
          </a:prstGeom>
          <a:solidFill>
            <a:srgbClr val="6FB1CB"/>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0569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16E96-04CC-D981-8825-69FC5DF612FF}"/>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64403B75-AE70-0E9C-AD39-03459F16D4F8}"/>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7EC4A5C-F140-CA4D-9A29-E7AE74F009B1}"/>
              </a:ext>
            </a:extLst>
          </p:cNvPr>
          <p:cNvSpPr txBox="1"/>
          <p:nvPr/>
        </p:nvSpPr>
        <p:spPr>
          <a:xfrm>
            <a:off x="459768" y="1170123"/>
            <a:ext cx="3691485" cy="1200329"/>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Invitation to </a:t>
            </a:r>
          </a:p>
          <a:p>
            <a:pPr algn="ctr"/>
            <a:r>
              <a:rPr lang="en-US" sz="3600" b="1" dirty="0">
                <a:solidFill>
                  <a:schemeClr val="bg1"/>
                </a:solidFill>
                <a:latin typeface="Aptos Display" panose="020B0004020202020204" pitchFamily="34" charset="0"/>
              </a:rPr>
              <a:t>Self-awareness</a:t>
            </a:r>
          </a:p>
        </p:txBody>
      </p:sp>
      <p:grpSp>
        <p:nvGrpSpPr>
          <p:cNvPr id="3" name="Group 2">
            <a:extLst>
              <a:ext uri="{FF2B5EF4-FFF2-40B4-BE49-F238E27FC236}">
                <a16:creationId xmlns:a16="http://schemas.microsoft.com/office/drawing/2014/main" id="{7D32F667-E897-865C-0185-612F99E098BF}"/>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5AE55CCF-40EB-1CD4-70E8-7427BAB87681}"/>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0B5C1B12-D30B-389E-FE69-F54544583677}"/>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A275DEF8-C2C0-4679-A031-D48C7B7BB1FC}"/>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B21A6D40-00CB-4E10-58C8-0573E8D245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5CB4CD98-BA47-5CE9-8DEC-21DDB35DBAAD}"/>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9F95D305-D903-BD78-AC37-7F1E3F9672C5}"/>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94A0049C-D2B6-B051-E752-10D077C45B92}"/>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BDF40444-96DD-AB17-3ABC-AEFEA2861B8C}"/>
              </a:ext>
            </a:extLst>
          </p:cNvPr>
          <p:cNvSpPr txBox="1"/>
          <p:nvPr/>
        </p:nvSpPr>
        <p:spPr>
          <a:xfrm>
            <a:off x="4277564" y="2464605"/>
            <a:ext cx="7058632" cy="584775"/>
          </a:xfrm>
          <a:prstGeom prst="rect">
            <a:avLst/>
          </a:prstGeom>
          <a:noFill/>
        </p:spPr>
        <p:txBody>
          <a:bodyPr wrap="square" rtlCol="0">
            <a:spAutoFit/>
          </a:bodyPr>
          <a:lstStyle/>
          <a:p>
            <a:r>
              <a:rPr lang="en-US" sz="3200" dirty="0">
                <a:latin typeface="Aptos Display" panose="020B0004020202020204" pitchFamily="34" charset="0"/>
              </a:rPr>
              <a:t>Ask yourself: </a:t>
            </a:r>
            <a:r>
              <a:rPr lang="en-US" sz="3200" i="1" dirty="0">
                <a:latin typeface="Aptos Display" panose="020B0004020202020204" pitchFamily="34" charset="0"/>
              </a:rPr>
              <a:t>How am I feeling right now?</a:t>
            </a:r>
          </a:p>
        </p:txBody>
      </p:sp>
      <p:grpSp>
        <p:nvGrpSpPr>
          <p:cNvPr id="13" name="Group 12">
            <a:extLst>
              <a:ext uri="{FF2B5EF4-FFF2-40B4-BE49-F238E27FC236}">
                <a16:creationId xmlns:a16="http://schemas.microsoft.com/office/drawing/2014/main" id="{8E53F8AE-0F8C-7FFC-A9FE-B2563A828494}"/>
              </a:ext>
            </a:extLst>
          </p:cNvPr>
          <p:cNvGrpSpPr/>
          <p:nvPr/>
        </p:nvGrpSpPr>
        <p:grpSpPr>
          <a:xfrm>
            <a:off x="5005097" y="3828699"/>
            <a:ext cx="5603566" cy="1202825"/>
            <a:chOff x="6430735" y="2044778"/>
            <a:chExt cx="5603566" cy="1202825"/>
          </a:xfrm>
        </p:grpSpPr>
        <p:grpSp>
          <p:nvGrpSpPr>
            <p:cNvPr id="20" name="Group 19">
              <a:extLst>
                <a:ext uri="{FF2B5EF4-FFF2-40B4-BE49-F238E27FC236}">
                  <a16:creationId xmlns:a16="http://schemas.microsoft.com/office/drawing/2014/main" id="{8848BBBE-7D68-5F66-351E-6E027B78FE4F}"/>
                </a:ext>
              </a:extLst>
            </p:cNvPr>
            <p:cNvGrpSpPr/>
            <p:nvPr/>
          </p:nvGrpSpPr>
          <p:grpSpPr>
            <a:xfrm>
              <a:off x="6430735" y="2142227"/>
              <a:ext cx="914400" cy="914400"/>
              <a:chOff x="6267897" y="2228699"/>
              <a:chExt cx="914400" cy="914400"/>
            </a:xfrm>
          </p:grpSpPr>
          <p:pic>
            <p:nvPicPr>
              <p:cNvPr id="23" name="Graphic 22" descr="Pause with solid fill">
                <a:extLst>
                  <a:ext uri="{FF2B5EF4-FFF2-40B4-BE49-F238E27FC236}">
                    <a16:creationId xmlns:a16="http://schemas.microsoft.com/office/drawing/2014/main" id="{DCAB0D16-9854-8B76-1321-A873A3FD3F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67897" y="2228699"/>
                <a:ext cx="914400" cy="914400"/>
              </a:xfrm>
              <a:prstGeom prst="rect">
                <a:avLst/>
              </a:prstGeom>
            </p:spPr>
          </p:pic>
          <p:sp>
            <p:nvSpPr>
              <p:cNvPr id="24" name="Rectangle 23">
                <a:extLst>
                  <a:ext uri="{FF2B5EF4-FFF2-40B4-BE49-F238E27FC236}">
                    <a16:creationId xmlns:a16="http://schemas.microsoft.com/office/drawing/2014/main" id="{88E80946-7DC0-DF62-7D28-412426E9DDAC}"/>
                  </a:ext>
                </a:extLst>
              </p:cNvPr>
              <p:cNvSpPr/>
              <p:nvPr/>
            </p:nvSpPr>
            <p:spPr>
              <a:xfrm>
                <a:off x="6267897" y="2228699"/>
                <a:ext cx="9144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a:extLst>
                <a:ext uri="{FF2B5EF4-FFF2-40B4-BE49-F238E27FC236}">
                  <a16:creationId xmlns:a16="http://schemas.microsoft.com/office/drawing/2014/main" id="{36554619-42E4-74C9-5A6A-CC9266D0D4D1}"/>
                </a:ext>
              </a:extLst>
            </p:cNvPr>
            <p:cNvSpPr txBox="1"/>
            <p:nvPr/>
          </p:nvSpPr>
          <p:spPr>
            <a:xfrm>
              <a:off x="7463151" y="2337817"/>
              <a:ext cx="3444658" cy="523220"/>
            </a:xfrm>
            <a:prstGeom prst="rect">
              <a:avLst/>
            </a:prstGeom>
            <a:noFill/>
          </p:spPr>
          <p:txBody>
            <a:bodyPr wrap="square" rtlCol="0">
              <a:spAutoFit/>
            </a:bodyPr>
            <a:lstStyle/>
            <a:p>
              <a:r>
                <a:rPr lang="en-US" sz="2800" b="1" dirty="0">
                  <a:solidFill>
                    <a:srgbClr val="6FB1CB"/>
                  </a:solidFill>
                  <a:latin typeface="Arial Black" panose="020B0A04020102020204" pitchFamily="34" charset="0"/>
                </a:rPr>
                <a:t>Pause and Share</a:t>
              </a:r>
            </a:p>
          </p:txBody>
        </p:sp>
        <p:pic>
          <p:nvPicPr>
            <p:cNvPr id="22" name="Graphic 21" descr="Chat bubble with solid fill">
              <a:extLst>
                <a:ext uri="{FF2B5EF4-FFF2-40B4-BE49-F238E27FC236}">
                  <a16:creationId xmlns:a16="http://schemas.microsoft.com/office/drawing/2014/main" id="{30B0FC3B-5362-79BB-FCDB-2A6D7E0B82D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31476" y="2044778"/>
              <a:ext cx="1202825" cy="1202825"/>
            </a:xfrm>
            <a:prstGeom prst="rect">
              <a:avLst/>
            </a:prstGeom>
          </p:spPr>
        </p:pic>
      </p:grpSp>
    </p:spTree>
    <p:extLst>
      <p:ext uri="{BB962C8B-B14F-4D97-AF65-F5344CB8AC3E}">
        <p14:creationId xmlns:p14="http://schemas.microsoft.com/office/powerpoint/2010/main" val="19918394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8888A-591B-FDF4-A59A-4718F5E74288}"/>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19F32088-5A62-A9E0-B329-EEB4CCF343BB}"/>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C79401D0-92A8-43EC-274D-71B9A3063514}"/>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279A343E-CE79-EDA1-1EFF-091B4805777C}"/>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FA1D253F-4CAC-0558-D928-660DC75E2CCD}"/>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ACDC2B23-773D-C063-EA6B-343A1BFECA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FF1696FA-56CB-0154-FF8B-0164928BB09D}"/>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7E71403E-0A35-2B1C-7760-477969D6BE39}"/>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47A05D25-92F2-C952-FD38-996307AE29D2}"/>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5D45C90E-2C57-36FB-2DCB-38CF3558AED8}"/>
              </a:ext>
            </a:extLst>
          </p:cNvPr>
          <p:cNvSpPr txBox="1"/>
          <p:nvPr/>
        </p:nvSpPr>
        <p:spPr>
          <a:xfrm>
            <a:off x="1878109" y="420666"/>
            <a:ext cx="9029700" cy="707886"/>
          </a:xfrm>
          <a:prstGeom prst="rect">
            <a:avLst/>
          </a:prstGeom>
          <a:noFill/>
        </p:spPr>
        <p:txBody>
          <a:bodyPr wrap="square" rtlCol="0">
            <a:spAutoFit/>
          </a:bodyPr>
          <a:lstStyle/>
          <a:p>
            <a:r>
              <a:rPr lang="en-US" sz="4000" b="1" dirty="0">
                <a:latin typeface="Aptos Display" panose="020B0004020202020204" pitchFamily="34" charset="0"/>
              </a:rPr>
              <a:t>Six Principles of Trauma-informed Care</a:t>
            </a:r>
          </a:p>
        </p:txBody>
      </p:sp>
      <p:sp>
        <p:nvSpPr>
          <p:cNvPr id="13" name="TextBox 12">
            <a:extLst>
              <a:ext uri="{FF2B5EF4-FFF2-40B4-BE49-F238E27FC236}">
                <a16:creationId xmlns:a16="http://schemas.microsoft.com/office/drawing/2014/main" id="{FE846674-0A45-C3CC-6BE5-180ABFC466A3}"/>
              </a:ext>
            </a:extLst>
          </p:cNvPr>
          <p:cNvSpPr txBox="1"/>
          <p:nvPr/>
        </p:nvSpPr>
        <p:spPr>
          <a:xfrm>
            <a:off x="3942996" y="5747966"/>
            <a:ext cx="8120417" cy="369332"/>
          </a:xfrm>
          <a:prstGeom prst="rect">
            <a:avLst/>
          </a:prstGeom>
          <a:noFill/>
        </p:spPr>
        <p:txBody>
          <a:bodyPr wrap="square" rtlCol="0">
            <a:spAutoFit/>
          </a:bodyPr>
          <a:lstStyle/>
          <a:p>
            <a:r>
              <a:rPr lang="en-US" i="0" dirty="0"/>
              <a:t>(SAMHSA </a:t>
            </a:r>
            <a:r>
              <a:rPr lang="en-US" i="1" dirty="0"/>
              <a:t>Concept of Trauma and Guidance for a Trauma-informed Approach</a:t>
            </a:r>
            <a:r>
              <a:rPr lang="en-US" i="0" dirty="0"/>
              <a:t>, 2014)</a:t>
            </a:r>
            <a:endParaRPr lang="en-US" dirty="0"/>
          </a:p>
        </p:txBody>
      </p:sp>
      <p:graphicFrame>
        <p:nvGraphicFramePr>
          <p:cNvPr id="14" name="Diagram 13">
            <a:extLst>
              <a:ext uri="{FF2B5EF4-FFF2-40B4-BE49-F238E27FC236}">
                <a16:creationId xmlns:a16="http://schemas.microsoft.com/office/drawing/2014/main" id="{1E3C35B2-6658-8F2E-1DE8-B7C9E0C02D69}"/>
              </a:ext>
            </a:extLst>
          </p:cNvPr>
          <p:cNvGraphicFramePr/>
          <p:nvPr>
            <p:extLst>
              <p:ext uri="{D42A27DB-BD31-4B8C-83A1-F6EECF244321}">
                <p14:modId xmlns:p14="http://schemas.microsoft.com/office/powerpoint/2010/main" val="114766294"/>
              </p:ext>
            </p:extLst>
          </p:nvPr>
        </p:nvGraphicFramePr>
        <p:xfrm>
          <a:off x="192528" y="1715519"/>
          <a:ext cx="11806943" cy="268829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390955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F206C-C250-038D-CB30-74E7DB83539B}"/>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EAF590ED-36B1-6DA1-F307-0C91FF58A6EE}"/>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606FD6A-2905-21A1-84B6-3A2751134C99}"/>
              </a:ext>
            </a:extLst>
          </p:cNvPr>
          <p:cNvSpPr txBox="1"/>
          <p:nvPr/>
        </p:nvSpPr>
        <p:spPr>
          <a:xfrm>
            <a:off x="459768" y="1170123"/>
            <a:ext cx="3691485" cy="646331"/>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Safety</a:t>
            </a:r>
          </a:p>
        </p:txBody>
      </p:sp>
      <p:grpSp>
        <p:nvGrpSpPr>
          <p:cNvPr id="3" name="Group 2">
            <a:extLst>
              <a:ext uri="{FF2B5EF4-FFF2-40B4-BE49-F238E27FC236}">
                <a16:creationId xmlns:a16="http://schemas.microsoft.com/office/drawing/2014/main" id="{60E2D15E-AB6A-5884-BDFA-834A992D044F}"/>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80DA8D02-B4F9-529F-CC2C-75362411CAC2}"/>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14B1677D-B6E9-6457-D0AF-EDADE89902C4}"/>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4AEB0CED-C22F-03B5-EC68-FC64CD81A61A}"/>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75F34B59-8364-A144-4C1B-7961020277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703F3004-FA69-928F-BA48-BC3B9537F39D}"/>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CF4D7FD3-F7BF-304A-9168-F2AAFE14EB11}"/>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665FFFFC-C5A4-6CE2-0841-093AD301F4C2}"/>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14A528AC-3F12-FFB2-4BCF-B97A2063BA93}"/>
              </a:ext>
            </a:extLst>
          </p:cNvPr>
          <p:cNvSpPr txBox="1"/>
          <p:nvPr/>
        </p:nvSpPr>
        <p:spPr>
          <a:xfrm>
            <a:off x="5149516" y="1100737"/>
            <a:ext cx="6233718" cy="5016758"/>
          </a:xfrm>
          <a:prstGeom prst="rect">
            <a:avLst/>
          </a:prstGeom>
          <a:noFill/>
        </p:spPr>
        <p:txBody>
          <a:bodyPr wrap="square" rtlCol="0">
            <a:spAutoFit/>
          </a:bodyPr>
          <a:lstStyle/>
          <a:p>
            <a:pPr marL="342900" indent="-342900">
              <a:buFont typeface="Arial" panose="020B0604020202020204" pitchFamily="34" charset="0"/>
              <a:buChar char="•"/>
            </a:pPr>
            <a:r>
              <a:rPr lang="en-US" sz="2000" b="1" dirty="0">
                <a:latin typeface="Aptos Display" panose="020B0004020202020204" pitchFamily="34" charset="0"/>
              </a:rPr>
              <a:t>Safe, private space to meet with client/participant</a:t>
            </a:r>
          </a:p>
          <a:p>
            <a:pPr marL="342900" indent="-342900">
              <a:buFont typeface="Arial" panose="020B0604020202020204" pitchFamily="34" charset="0"/>
              <a:buChar char="•"/>
            </a:pPr>
            <a:endParaRPr lang="en-US" sz="2000" b="1" dirty="0">
              <a:latin typeface="Aptos Display" panose="020B0004020202020204" pitchFamily="34" charset="0"/>
            </a:endParaRPr>
          </a:p>
          <a:p>
            <a:pPr marL="342900" indent="-342900">
              <a:buFont typeface="Arial" panose="020B0604020202020204" pitchFamily="34" charset="0"/>
              <a:buChar char="•"/>
            </a:pPr>
            <a:r>
              <a:rPr lang="en-US" sz="2000" b="1" dirty="0">
                <a:latin typeface="Aptos Display" panose="020B0004020202020204" pitchFamily="34" charset="0"/>
              </a:rPr>
              <a:t>Ask seating preference</a:t>
            </a:r>
          </a:p>
          <a:p>
            <a:pPr marL="342900" indent="-342900">
              <a:buFont typeface="Arial" panose="020B0604020202020204" pitchFamily="34" charset="0"/>
              <a:buChar char="•"/>
            </a:pPr>
            <a:endParaRPr lang="en-US" sz="2000" b="1" dirty="0">
              <a:latin typeface="Aptos Display" panose="020B0004020202020204" pitchFamily="34" charset="0"/>
            </a:endParaRPr>
          </a:p>
          <a:p>
            <a:pPr marL="342900" indent="-342900">
              <a:buFont typeface="Arial" panose="020B0604020202020204" pitchFamily="34" charset="0"/>
              <a:buChar char="•"/>
            </a:pPr>
            <a:r>
              <a:rPr lang="en-US" sz="2000" b="1" dirty="0">
                <a:latin typeface="Aptos Display" panose="020B0004020202020204" pitchFamily="34" charset="0"/>
              </a:rPr>
              <a:t>Room temperature is comfortable</a:t>
            </a:r>
          </a:p>
          <a:p>
            <a:pPr marL="342900" indent="-342900">
              <a:buFont typeface="Arial" panose="020B0604020202020204" pitchFamily="34" charset="0"/>
              <a:buChar char="•"/>
            </a:pPr>
            <a:endParaRPr lang="en-US" sz="2000" b="1" dirty="0">
              <a:latin typeface="Aptos Display" panose="020B0004020202020204" pitchFamily="34" charset="0"/>
            </a:endParaRPr>
          </a:p>
          <a:p>
            <a:pPr marL="342900" indent="-342900">
              <a:buFont typeface="Arial" panose="020B0604020202020204" pitchFamily="34" charset="0"/>
              <a:buChar char="•"/>
            </a:pPr>
            <a:r>
              <a:rPr lang="en-US" sz="2000" b="1" dirty="0">
                <a:latin typeface="Aptos Display" panose="020B0004020202020204" pitchFamily="34" charset="0"/>
              </a:rPr>
              <a:t>Use their chosen name and pronouns</a:t>
            </a:r>
          </a:p>
          <a:p>
            <a:pPr marL="342900" indent="-342900">
              <a:buFont typeface="Arial" panose="020B0604020202020204" pitchFamily="34" charset="0"/>
              <a:buChar char="•"/>
            </a:pPr>
            <a:endParaRPr lang="en-US" sz="2000" b="1" dirty="0">
              <a:latin typeface="Aptos Display" panose="020B0004020202020204" pitchFamily="34" charset="0"/>
            </a:endParaRPr>
          </a:p>
          <a:p>
            <a:pPr marL="342900" indent="-342900">
              <a:buFont typeface="Arial" panose="020B0604020202020204" pitchFamily="34" charset="0"/>
              <a:buChar char="•"/>
            </a:pPr>
            <a:r>
              <a:rPr lang="en-US" sz="2000" b="1" dirty="0">
                <a:latin typeface="Aptos Display" panose="020B0004020202020204" pitchFamily="34" charset="0"/>
              </a:rPr>
              <a:t>No loud noises</a:t>
            </a:r>
          </a:p>
          <a:p>
            <a:pPr marL="342900" indent="-342900">
              <a:buFont typeface="Arial" panose="020B0604020202020204" pitchFamily="34" charset="0"/>
              <a:buChar char="•"/>
            </a:pPr>
            <a:endParaRPr lang="en-US" sz="2000" b="1" dirty="0">
              <a:latin typeface="Aptos Display" panose="020B0004020202020204" pitchFamily="34" charset="0"/>
            </a:endParaRPr>
          </a:p>
          <a:p>
            <a:pPr marL="342900" indent="-342900">
              <a:buFont typeface="Arial" panose="020B0604020202020204" pitchFamily="34" charset="0"/>
              <a:buChar char="•"/>
            </a:pPr>
            <a:r>
              <a:rPr lang="en-US" sz="2000" b="1" dirty="0">
                <a:latin typeface="Aptos Display" panose="020B0004020202020204" pitchFamily="34" charset="0"/>
              </a:rPr>
              <a:t>Harm reduction resources to promote safer practices – educational materials, naloxone, condoms</a:t>
            </a:r>
          </a:p>
          <a:p>
            <a:pPr marL="342900" indent="-342900">
              <a:buFont typeface="Arial" panose="020B0604020202020204" pitchFamily="34" charset="0"/>
              <a:buChar char="•"/>
            </a:pPr>
            <a:endParaRPr lang="en-US" sz="2000" b="1" dirty="0">
              <a:latin typeface="Aptos Display" panose="020B0004020202020204" pitchFamily="34" charset="0"/>
            </a:endParaRPr>
          </a:p>
          <a:p>
            <a:pPr marL="342900" indent="-342900">
              <a:buFont typeface="Arial" panose="020B0604020202020204" pitchFamily="34" charset="0"/>
              <a:buChar char="•"/>
            </a:pPr>
            <a:r>
              <a:rPr lang="en-US" sz="2000" b="1" dirty="0">
                <a:latin typeface="Aptos Display" panose="020B0004020202020204" pitchFamily="34" charset="0"/>
              </a:rPr>
              <a:t>PREA considerations</a:t>
            </a:r>
          </a:p>
          <a:p>
            <a:pPr marL="342900" indent="-342900">
              <a:buFont typeface="Arial" panose="020B0604020202020204" pitchFamily="34" charset="0"/>
              <a:buChar char="•"/>
            </a:pPr>
            <a:endParaRPr lang="en-US" sz="2000" b="1" dirty="0">
              <a:latin typeface="Aptos Display" panose="020B0004020202020204" pitchFamily="34" charset="0"/>
            </a:endParaRPr>
          </a:p>
          <a:p>
            <a:pPr marL="342900" indent="-342900">
              <a:buFont typeface="Arial" panose="020B0604020202020204" pitchFamily="34" charset="0"/>
              <a:buChar char="•"/>
            </a:pPr>
            <a:r>
              <a:rPr lang="en-US" sz="2000" b="1" dirty="0">
                <a:latin typeface="Aptos Display" panose="020B0004020202020204" pitchFamily="34" charset="0"/>
              </a:rPr>
              <a:t>Passive communication for de-escalation</a:t>
            </a:r>
          </a:p>
        </p:txBody>
      </p:sp>
      <p:sp>
        <p:nvSpPr>
          <p:cNvPr id="13" name="TextBox 12">
            <a:extLst>
              <a:ext uri="{FF2B5EF4-FFF2-40B4-BE49-F238E27FC236}">
                <a16:creationId xmlns:a16="http://schemas.microsoft.com/office/drawing/2014/main" id="{AF98CB09-76D7-BA06-16D6-3B31A437961F}"/>
              </a:ext>
            </a:extLst>
          </p:cNvPr>
          <p:cNvSpPr txBox="1"/>
          <p:nvPr/>
        </p:nvSpPr>
        <p:spPr>
          <a:xfrm>
            <a:off x="5846362" y="347821"/>
            <a:ext cx="5317623" cy="584775"/>
          </a:xfrm>
          <a:prstGeom prst="rect">
            <a:avLst/>
          </a:prstGeom>
          <a:noFill/>
        </p:spPr>
        <p:txBody>
          <a:bodyPr wrap="square" rtlCol="0">
            <a:spAutoFit/>
          </a:bodyPr>
          <a:lstStyle/>
          <a:p>
            <a:r>
              <a:rPr lang="en-US" sz="3200" b="1" dirty="0">
                <a:solidFill>
                  <a:srgbClr val="5B6670"/>
                </a:solidFill>
                <a:latin typeface="Aptos Display" panose="020B0004020202020204" pitchFamily="34" charset="0"/>
              </a:rPr>
              <a:t>Physical and Psychological</a:t>
            </a:r>
          </a:p>
        </p:txBody>
      </p:sp>
    </p:spTree>
    <p:extLst>
      <p:ext uri="{BB962C8B-B14F-4D97-AF65-F5344CB8AC3E}">
        <p14:creationId xmlns:p14="http://schemas.microsoft.com/office/powerpoint/2010/main" val="2121187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03C1C-57A0-DA06-6886-C43AB4997785}"/>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03DEF872-8506-9270-D819-7B51001836B8}"/>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50C9613-47FA-094B-F24F-C9E619AFC8E9}"/>
              </a:ext>
            </a:extLst>
          </p:cNvPr>
          <p:cNvSpPr txBox="1"/>
          <p:nvPr/>
        </p:nvSpPr>
        <p:spPr>
          <a:xfrm>
            <a:off x="256470" y="1126580"/>
            <a:ext cx="3691485" cy="1754326"/>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Motivational</a:t>
            </a:r>
          </a:p>
          <a:p>
            <a:pPr algn="ctr"/>
            <a:r>
              <a:rPr lang="en-US" sz="3600" b="1" dirty="0">
                <a:solidFill>
                  <a:schemeClr val="bg1"/>
                </a:solidFill>
                <a:latin typeface="Aptos Display" panose="020B0004020202020204" pitchFamily="34" charset="0"/>
              </a:rPr>
              <a:t>Interviewing</a:t>
            </a:r>
          </a:p>
          <a:p>
            <a:pPr algn="ctr"/>
            <a:r>
              <a:rPr lang="en-US" sz="3600" b="1" dirty="0">
                <a:solidFill>
                  <a:schemeClr val="bg1"/>
                </a:solidFill>
                <a:latin typeface="Aptos Display" panose="020B0004020202020204" pitchFamily="34" charset="0"/>
              </a:rPr>
              <a:t>Tip</a:t>
            </a:r>
          </a:p>
        </p:txBody>
      </p:sp>
      <p:grpSp>
        <p:nvGrpSpPr>
          <p:cNvPr id="3" name="Group 2">
            <a:extLst>
              <a:ext uri="{FF2B5EF4-FFF2-40B4-BE49-F238E27FC236}">
                <a16:creationId xmlns:a16="http://schemas.microsoft.com/office/drawing/2014/main" id="{9A7D93C5-9F85-2206-046D-30104D9B228D}"/>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6FCE0298-2A17-E4CF-0691-79BACF7E7D81}"/>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EC7FAFCD-2ACA-0E8A-476E-22E5B1D2D602}"/>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ED6609D4-02DF-4DAD-9BD4-A66364AEC9E6}"/>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F37041E4-1626-F09C-94EF-3DD654D170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D1D50BD3-28AE-6E9A-2157-0C3AFF5BE27B}"/>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505FE284-9A25-02EB-E1B0-DFDF6A1F1D6C}"/>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37152E27-D6A5-B9B7-E272-9AB9C237AB23}"/>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3" name="TextBox 12">
            <a:extLst>
              <a:ext uri="{FF2B5EF4-FFF2-40B4-BE49-F238E27FC236}">
                <a16:creationId xmlns:a16="http://schemas.microsoft.com/office/drawing/2014/main" id="{385B286B-5F45-3784-7508-0F9338064E51}"/>
              </a:ext>
            </a:extLst>
          </p:cNvPr>
          <p:cNvSpPr txBox="1"/>
          <p:nvPr/>
        </p:nvSpPr>
        <p:spPr>
          <a:xfrm>
            <a:off x="6903209" y="626716"/>
            <a:ext cx="2852907" cy="584775"/>
          </a:xfrm>
          <a:prstGeom prst="rect">
            <a:avLst/>
          </a:prstGeom>
          <a:noFill/>
        </p:spPr>
        <p:txBody>
          <a:bodyPr wrap="square" rtlCol="0">
            <a:spAutoFit/>
          </a:bodyPr>
          <a:lstStyle/>
          <a:p>
            <a:r>
              <a:rPr lang="en-US" sz="3200" b="1" dirty="0">
                <a:solidFill>
                  <a:srgbClr val="5B6670"/>
                </a:solidFill>
                <a:latin typeface="Aptos Display" panose="020B0004020202020204" pitchFamily="34" charset="0"/>
              </a:rPr>
              <a:t>“The MI Shift”</a:t>
            </a:r>
          </a:p>
        </p:txBody>
      </p:sp>
      <p:sp>
        <p:nvSpPr>
          <p:cNvPr id="15" name="TextBox 14">
            <a:extLst>
              <a:ext uri="{FF2B5EF4-FFF2-40B4-BE49-F238E27FC236}">
                <a16:creationId xmlns:a16="http://schemas.microsoft.com/office/drawing/2014/main" id="{7439EAC4-CEB5-094C-C7D7-84AE5F7C40CC}"/>
              </a:ext>
            </a:extLst>
          </p:cNvPr>
          <p:cNvSpPr txBox="1"/>
          <p:nvPr/>
        </p:nvSpPr>
        <p:spPr>
          <a:xfrm>
            <a:off x="5438899" y="1535295"/>
            <a:ext cx="5781529" cy="1569660"/>
          </a:xfrm>
          <a:prstGeom prst="rect">
            <a:avLst/>
          </a:prstGeom>
          <a:noFill/>
        </p:spPr>
        <p:txBody>
          <a:bodyPr wrap="square" rtlCol="0">
            <a:spAutoFit/>
          </a:bodyPr>
          <a:lstStyle/>
          <a:p>
            <a:r>
              <a:rPr lang="en-US" sz="2400" dirty="0">
                <a:latin typeface="Aptos" panose="020B0004020202020204" pitchFamily="34" charset="0"/>
              </a:rPr>
              <a:t>Shift from feeling responsible for changing the speaker’s behavior to supporting them in thinking and talking about their own reasons for change. </a:t>
            </a:r>
          </a:p>
        </p:txBody>
      </p:sp>
      <p:sp>
        <p:nvSpPr>
          <p:cNvPr id="18" name="TextBox 17">
            <a:extLst>
              <a:ext uri="{FF2B5EF4-FFF2-40B4-BE49-F238E27FC236}">
                <a16:creationId xmlns:a16="http://schemas.microsoft.com/office/drawing/2014/main" id="{B1CC1EDA-27C7-33C9-8EF4-340D24480506}"/>
              </a:ext>
            </a:extLst>
          </p:cNvPr>
          <p:cNvSpPr txBox="1"/>
          <p:nvPr/>
        </p:nvSpPr>
        <p:spPr>
          <a:xfrm>
            <a:off x="4459053" y="3563945"/>
            <a:ext cx="7475940" cy="1908215"/>
          </a:xfrm>
          <a:prstGeom prst="rect">
            <a:avLst/>
          </a:prstGeom>
          <a:noFill/>
        </p:spPr>
        <p:txBody>
          <a:bodyPr wrap="square">
            <a:spAutoFit/>
          </a:bodyPr>
          <a:lstStyle/>
          <a:p>
            <a:pPr algn="ctr"/>
            <a:r>
              <a:rPr lang="en-US" sz="3200" b="1" dirty="0">
                <a:solidFill>
                  <a:srgbClr val="5B6670"/>
                </a:solidFill>
                <a:latin typeface="Aptos Display" panose="020B0004020202020204" pitchFamily="34" charset="0"/>
              </a:rPr>
              <a:t>Peer support specialists are responsible for </a:t>
            </a:r>
            <a:r>
              <a:rPr lang="en-US" sz="3200" b="1" i="1" dirty="0">
                <a:solidFill>
                  <a:srgbClr val="5B6670"/>
                </a:solidFill>
                <a:latin typeface="Aptos Display" panose="020B0004020202020204" pitchFamily="34" charset="0"/>
              </a:rPr>
              <a:t>how we show up.</a:t>
            </a:r>
            <a:endParaRPr lang="en-US" sz="3200" b="1" dirty="0">
              <a:solidFill>
                <a:srgbClr val="5B6670"/>
              </a:solidFill>
              <a:latin typeface="Aptos Display" panose="020B0004020202020204" pitchFamily="34" charset="0"/>
            </a:endParaRPr>
          </a:p>
          <a:p>
            <a:pPr marL="285750" indent="-285750" algn="ctr">
              <a:buFontTx/>
              <a:buChar char="-"/>
            </a:pPr>
            <a:r>
              <a:rPr lang="en-US" b="1" dirty="0">
                <a:solidFill>
                  <a:srgbClr val="5B6670"/>
                </a:solidFill>
                <a:latin typeface="Aptos Display" panose="020B0004020202020204" pitchFamily="34" charset="0"/>
              </a:rPr>
              <a:t>Present, calm, approachable</a:t>
            </a:r>
          </a:p>
          <a:p>
            <a:pPr marL="285750" indent="-285750" algn="ctr">
              <a:buFontTx/>
              <a:buChar char="-"/>
            </a:pPr>
            <a:r>
              <a:rPr lang="en-US" b="1" dirty="0">
                <a:solidFill>
                  <a:srgbClr val="5B6670"/>
                </a:solidFill>
                <a:latin typeface="Aptos Display" panose="020B0004020202020204" pitchFamily="34" charset="0"/>
              </a:rPr>
              <a:t>Welcoming environment</a:t>
            </a:r>
          </a:p>
          <a:p>
            <a:pPr marL="285750" indent="-285750" algn="ctr">
              <a:buFontTx/>
              <a:buChar char="-"/>
            </a:pPr>
            <a:r>
              <a:rPr lang="en-US" sz="1800" b="1" dirty="0">
                <a:solidFill>
                  <a:srgbClr val="5B6670"/>
                </a:solidFill>
                <a:latin typeface="Aptos Display" panose="020B0004020202020204" pitchFamily="34" charset="0"/>
              </a:rPr>
              <a:t>Self-care</a:t>
            </a:r>
          </a:p>
        </p:txBody>
      </p:sp>
    </p:spTree>
    <p:extLst>
      <p:ext uri="{BB962C8B-B14F-4D97-AF65-F5344CB8AC3E}">
        <p14:creationId xmlns:p14="http://schemas.microsoft.com/office/powerpoint/2010/main" val="140127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C1104-0F27-D8D0-DAD3-F81DDC298A9D}"/>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E812CD20-C7DA-C4FF-C10A-EC42AD64B4C5}"/>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2852D86-70B4-F33C-0713-5DF2A7495983}"/>
              </a:ext>
            </a:extLst>
          </p:cNvPr>
          <p:cNvSpPr txBox="1"/>
          <p:nvPr/>
        </p:nvSpPr>
        <p:spPr>
          <a:xfrm>
            <a:off x="359756" y="1001493"/>
            <a:ext cx="3691485" cy="1754326"/>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Trustworthiness</a:t>
            </a:r>
          </a:p>
          <a:p>
            <a:pPr algn="ctr"/>
            <a:r>
              <a:rPr lang="en-US" sz="3600" b="1" dirty="0">
                <a:solidFill>
                  <a:schemeClr val="bg1"/>
                </a:solidFill>
                <a:latin typeface="Aptos Display" panose="020B0004020202020204" pitchFamily="34" charset="0"/>
              </a:rPr>
              <a:t>&amp;</a:t>
            </a:r>
          </a:p>
          <a:p>
            <a:pPr algn="ctr"/>
            <a:r>
              <a:rPr lang="en-US" sz="3600" b="1" dirty="0">
                <a:solidFill>
                  <a:schemeClr val="bg1"/>
                </a:solidFill>
                <a:latin typeface="Aptos Display" panose="020B0004020202020204" pitchFamily="34" charset="0"/>
              </a:rPr>
              <a:t>Transparency</a:t>
            </a:r>
          </a:p>
        </p:txBody>
      </p:sp>
      <p:grpSp>
        <p:nvGrpSpPr>
          <p:cNvPr id="3" name="Group 2">
            <a:extLst>
              <a:ext uri="{FF2B5EF4-FFF2-40B4-BE49-F238E27FC236}">
                <a16:creationId xmlns:a16="http://schemas.microsoft.com/office/drawing/2014/main" id="{7CE410B9-EF6F-F7B0-F128-6903231C3AB1}"/>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F5C86334-846A-4017-D3EE-F99EADAFB02D}"/>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B812758C-1C3D-B777-F695-6D9553897761}"/>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94E2D8B6-8BE6-8C7A-FD62-134125316950}"/>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BD62A057-4E2E-9B59-A728-BE314A61BA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28F31A39-6A12-3E55-68C1-A3FD4A674DFB}"/>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78E67124-7226-06BD-8808-3E6FF4FEB9A2}"/>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433855AC-B292-BD83-B438-E187CA38B75C}"/>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4E2F3C9D-2E68-DDA9-682B-389B1BFB37DE}"/>
              </a:ext>
            </a:extLst>
          </p:cNvPr>
          <p:cNvSpPr txBox="1"/>
          <p:nvPr/>
        </p:nvSpPr>
        <p:spPr>
          <a:xfrm>
            <a:off x="5313045" y="1535295"/>
            <a:ext cx="6356985" cy="3416320"/>
          </a:xfrm>
          <a:prstGeom prst="rect">
            <a:avLst/>
          </a:prstGeom>
          <a:noFill/>
        </p:spPr>
        <p:txBody>
          <a:bodyPr wrap="square" rtlCol="0">
            <a:spAutoFit/>
          </a:bodyPr>
          <a:lstStyle/>
          <a:p>
            <a:pPr marL="342900" indent="-342900">
              <a:buFont typeface="Arial" panose="020B0604020202020204" pitchFamily="34" charset="0"/>
              <a:buChar char="•"/>
            </a:pPr>
            <a:r>
              <a:rPr lang="en-US" sz="2400" b="1" dirty="0">
                <a:latin typeface="Aptos Display" panose="020B0004020202020204" pitchFamily="34" charset="0"/>
              </a:rPr>
              <a:t>Clearly communicate the process</a:t>
            </a:r>
          </a:p>
          <a:p>
            <a:pPr marL="342900" indent="-342900">
              <a:buFont typeface="Arial" panose="020B0604020202020204" pitchFamily="34" charset="0"/>
              <a:buChar char="•"/>
            </a:pPr>
            <a:endParaRPr lang="en-US" sz="2400" b="1" dirty="0">
              <a:latin typeface="Aptos Display" panose="020B0004020202020204" pitchFamily="34" charset="0"/>
            </a:endParaRPr>
          </a:p>
          <a:p>
            <a:pPr marL="342900" indent="-342900">
              <a:buFont typeface="Arial" panose="020B0604020202020204" pitchFamily="34" charset="0"/>
              <a:buChar char="•"/>
            </a:pPr>
            <a:r>
              <a:rPr lang="en-US" sz="2400" b="1" dirty="0">
                <a:latin typeface="Aptos Display" panose="020B0004020202020204" pitchFamily="34" charset="0"/>
              </a:rPr>
              <a:t>Forms to fill out</a:t>
            </a:r>
          </a:p>
          <a:p>
            <a:pPr marL="342900" indent="-342900">
              <a:buFont typeface="Arial" panose="020B0604020202020204" pitchFamily="34" charset="0"/>
              <a:buChar char="•"/>
            </a:pPr>
            <a:endParaRPr lang="en-US" sz="2400" b="1" dirty="0">
              <a:latin typeface="Aptos Display" panose="020B0004020202020204" pitchFamily="34" charset="0"/>
            </a:endParaRPr>
          </a:p>
          <a:p>
            <a:pPr marL="342900" indent="-342900">
              <a:buFont typeface="Arial" panose="020B0604020202020204" pitchFamily="34" charset="0"/>
              <a:buChar char="•"/>
            </a:pPr>
            <a:r>
              <a:rPr lang="en-US" sz="2400" b="1" dirty="0">
                <a:latin typeface="Aptos Display" panose="020B0004020202020204" pitchFamily="34" charset="0"/>
              </a:rPr>
              <a:t>Time of meeting, meeting location, frequency of contact, hours of operation, how they can contact you</a:t>
            </a:r>
          </a:p>
          <a:p>
            <a:pPr marL="342900" indent="-342900">
              <a:buFont typeface="Arial" panose="020B0604020202020204" pitchFamily="34" charset="0"/>
              <a:buChar char="•"/>
            </a:pPr>
            <a:endParaRPr lang="en-US" sz="2400" b="1" dirty="0">
              <a:latin typeface="Aptos Display" panose="020B0004020202020204" pitchFamily="34" charset="0"/>
            </a:endParaRPr>
          </a:p>
          <a:p>
            <a:pPr marL="342900" indent="-342900">
              <a:buFont typeface="Arial" panose="020B0604020202020204" pitchFamily="34" charset="0"/>
              <a:buChar char="•"/>
            </a:pPr>
            <a:r>
              <a:rPr lang="en-US" sz="2400" b="1" dirty="0">
                <a:latin typeface="Aptos Display" panose="020B0004020202020204" pitchFamily="34" charset="0"/>
              </a:rPr>
              <a:t>Confidentiality – Consent forms, ROIs, HIPAA</a:t>
            </a:r>
          </a:p>
        </p:txBody>
      </p:sp>
      <p:sp>
        <p:nvSpPr>
          <p:cNvPr id="13" name="TextBox 12">
            <a:extLst>
              <a:ext uri="{FF2B5EF4-FFF2-40B4-BE49-F238E27FC236}">
                <a16:creationId xmlns:a16="http://schemas.microsoft.com/office/drawing/2014/main" id="{F950D17C-6766-7171-A381-DF139E78BED1}"/>
              </a:ext>
            </a:extLst>
          </p:cNvPr>
          <p:cNvSpPr txBox="1"/>
          <p:nvPr/>
        </p:nvSpPr>
        <p:spPr>
          <a:xfrm>
            <a:off x="4907135" y="416718"/>
            <a:ext cx="7168804" cy="584775"/>
          </a:xfrm>
          <a:prstGeom prst="rect">
            <a:avLst/>
          </a:prstGeom>
          <a:noFill/>
        </p:spPr>
        <p:txBody>
          <a:bodyPr wrap="square" rtlCol="0">
            <a:spAutoFit/>
          </a:bodyPr>
          <a:lstStyle/>
          <a:p>
            <a:r>
              <a:rPr lang="en-US" sz="3200" b="1" dirty="0">
                <a:solidFill>
                  <a:srgbClr val="5B6670"/>
                </a:solidFill>
                <a:latin typeface="Aptos Display" panose="020B0004020202020204" pitchFamily="34" charset="0"/>
              </a:rPr>
              <a:t>Relationships, Operations, Decisions</a:t>
            </a:r>
          </a:p>
        </p:txBody>
      </p:sp>
    </p:spTree>
    <p:extLst>
      <p:ext uri="{BB962C8B-B14F-4D97-AF65-F5344CB8AC3E}">
        <p14:creationId xmlns:p14="http://schemas.microsoft.com/office/powerpoint/2010/main" val="24475777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C5725-86F7-AAD3-923A-7C59161C3530}"/>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CA05D6F3-7AC5-B391-059E-3194C2C1194B}"/>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70E39EA-B5C6-6D0A-2526-F9E3A2D1C97B}"/>
              </a:ext>
            </a:extLst>
          </p:cNvPr>
          <p:cNvSpPr txBox="1"/>
          <p:nvPr/>
        </p:nvSpPr>
        <p:spPr>
          <a:xfrm>
            <a:off x="256470" y="1126580"/>
            <a:ext cx="3691485" cy="1754326"/>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Motivational</a:t>
            </a:r>
          </a:p>
          <a:p>
            <a:pPr algn="ctr"/>
            <a:r>
              <a:rPr lang="en-US" sz="3600" b="1" dirty="0">
                <a:solidFill>
                  <a:schemeClr val="bg1"/>
                </a:solidFill>
                <a:latin typeface="Aptos Display" panose="020B0004020202020204" pitchFamily="34" charset="0"/>
              </a:rPr>
              <a:t>Interviewing</a:t>
            </a:r>
          </a:p>
          <a:p>
            <a:pPr algn="ctr"/>
            <a:r>
              <a:rPr lang="en-US" sz="3600" b="1" dirty="0">
                <a:solidFill>
                  <a:schemeClr val="bg1"/>
                </a:solidFill>
                <a:latin typeface="Aptos Display" panose="020B0004020202020204" pitchFamily="34" charset="0"/>
              </a:rPr>
              <a:t>Tip</a:t>
            </a:r>
          </a:p>
        </p:txBody>
      </p:sp>
      <p:grpSp>
        <p:nvGrpSpPr>
          <p:cNvPr id="3" name="Group 2">
            <a:extLst>
              <a:ext uri="{FF2B5EF4-FFF2-40B4-BE49-F238E27FC236}">
                <a16:creationId xmlns:a16="http://schemas.microsoft.com/office/drawing/2014/main" id="{107D342B-0229-207C-EB2C-5EC5E3D93157}"/>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4093241E-5616-4640-A06A-C0D54E41BFA6}"/>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6D6BD0F0-E2D3-F27C-A5ED-04CCC0CF05BD}"/>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E7DCA0FA-C988-E332-24E8-A514DC26E2D5}"/>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8C533AE4-1498-6BC0-0FE2-D134F52044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E299DBC8-0330-1747-5BAA-5700C7513820}"/>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8A96AF59-BE3D-6578-1E35-E2D680B1F3C1}"/>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206D58D2-25BF-DD63-F864-09A008ACC49A}"/>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3" name="TextBox 12">
            <a:extLst>
              <a:ext uri="{FF2B5EF4-FFF2-40B4-BE49-F238E27FC236}">
                <a16:creationId xmlns:a16="http://schemas.microsoft.com/office/drawing/2014/main" id="{DA0C62EE-501D-50A6-06DA-8DFE3B113537}"/>
              </a:ext>
            </a:extLst>
          </p:cNvPr>
          <p:cNvSpPr txBox="1"/>
          <p:nvPr/>
        </p:nvSpPr>
        <p:spPr>
          <a:xfrm>
            <a:off x="4559226" y="434083"/>
            <a:ext cx="7168804" cy="1569660"/>
          </a:xfrm>
          <a:prstGeom prst="rect">
            <a:avLst/>
          </a:prstGeom>
          <a:noFill/>
        </p:spPr>
        <p:txBody>
          <a:bodyPr wrap="square" rtlCol="0">
            <a:spAutoFit/>
          </a:bodyPr>
          <a:lstStyle/>
          <a:p>
            <a:pPr algn="ctr"/>
            <a:r>
              <a:rPr lang="en-US" sz="3200" b="1" dirty="0">
                <a:solidFill>
                  <a:srgbClr val="5B6670"/>
                </a:solidFill>
                <a:latin typeface="Aptos Display" panose="020B0004020202020204" pitchFamily="34" charset="0"/>
              </a:rPr>
              <a:t>Foundational Process of MI:</a:t>
            </a:r>
          </a:p>
          <a:p>
            <a:pPr algn="ctr"/>
            <a:endParaRPr lang="en-US" sz="3200" b="1" dirty="0">
              <a:solidFill>
                <a:srgbClr val="5B6670"/>
              </a:solidFill>
              <a:latin typeface="Aptos Display" panose="020B0004020202020204" pitchFamily="34" charset="0"/>
            </a:endParaRPr>
          </a:p>
          <a:p>
            <a:pPr algn="ctr"/>
            <a:r>
              <a:rPr lang="en-US" sz="3200" b="1" dirty="0">
                <a:solidFill>
                  <a:srgbClr val="5B6670"/>
                </a:solidFill>
                <a:latin typeface="Aptos Display" panose="020B0004020202020204" pitchFamily="34" charset="0"/>
              </a:rPr>
              <a:t>Engagement</a:t>
            </a:r>
          </a:p>
        </p:txBody>
      </p:sp>
      <p:sp>
        <p:nvSpPr>
          <p:cNvPr id="14" name="TextBox 13">
            <a:extLst>
              <a:ext uri="{FF2B5EF4-FFF2-40B4-BE49-F238E27FC236}">
                <a16:creationId xmlns:a16="http://schemas.microsoft.com/office/drawing/2014/main" id="{D113C8CF-EAD1-F5B6-EF48-F962D6F0EE71}"/>
              </a:ext>
            </a:extLst>
          </p:cNvPr>
          <p:cNvSpPr txBox="1"/>
          <p:nvPr/>
        </p:nvSpPr>
        <p:spPr>
          <a:xfrm>
            <a:off x="4450370" y="2621195"/>
            <a:ext cx="7168804" cy="3046988"/>
          </a:xfrm>
          <a:prstGeom prst="rect">
            <a:avLst/>
          </a:prstGeom>
          <a:noFill/>
        </p:spPr>
        <p:txBody>
          <a:bodyPr wrap="square" rtlCol="0">
            <a:spAutoFit/>
          </a:bodyPr>
          <a:lstStyle/>
          <a:p>
            <a:pPr algn="ctr"/>
            <a:r>
              <a:rPr lang="en-US" sz="2400" b="1" dirty="0">
                <a:latin typeface="Aptos Display" panose="020B0004020202020204" pitchFamily="34" charset="0"/>
              </a:rPr>
              <a:t>Motivational interviewing happens in the context of a relationship—two people working together. </a:t>
            </a:r>
          </a:p>
          <a:p>
            <a:pPr algn="ctr"/>
            <a:r>
              <a:rPr lang="en-US" sz="2400" b="1" dirty="0">
                <a:latin typeface="Aptos Display" panose="020B0004020202020204" pitchFamily="34" charset="0"/>
              </a:rPr>
              <a:t>Engaging the participant starts the process.</a:t>
            </a:r>
          </a:p>
          <a:p>
            <a:pPr algn="ctr"/>
            <a:endParaRPr lang="en-US" sz="2400" b="1" dirty="0">
              <a:latin typeface="Aptos Display" panose="020B0004020202020204" pitchFamily="34" charset="0"/>
            </a:endParaRPr>
          </a:p>
          <a:p>
            <a:pPr algn="ctr"/>
            <a:r>
              <a:rPr lang="en-US" sz="2400" b="1" dirty="0">
                <a:latin typeface="Aptos Display" panose="020B0004020202020204" pitchFamily="34" charset="0"/>
              </a:rPr>
              <a:t>As you share how the process works, explain your role. </a:t>
            </a:r>
            <a:r>
              <a:rPr lang="en-US" sz="2400" b="1" dirty="0">
                <a:solidFill>
                  <a:srgbClr val="6FB1CB"/>
                </a:solidFill>
                <a:latin typeface="Aptos Display" panose="020B0004020202020204" pitchFamily="34" charset="0"/>
              </a:rPr>
              <a:t>Set your boundaries.</a:t>
            </a:r>
            <a:r>
              <a:rPr lang="en-US" sz="2400" b="1" dirty="0">
                <a:latin typeface="Aptos Display" panose="020B0004020202020204" pitchFamily="34" charset="0"/>
              </a:rPr>
              <a:t> Share that you are </a:t>
            </a:r>
            <a:r>
              <a:rPr lang="en-US" sz="2400" b="1" dirty="0">
                <a:solidFill>
                  <a:srgbClr val="EE0000"/>
                </a:solidFill>
                <a:latin typeface="Aptos Display" panose="020B0004020202020204" pitchFamily="34" charset="0"/>
              </a:rPr>
              <a:t>not</a:t>
            </a:r>
            <a:r>
              <a:rPr lang="en-US" sz="2400" b="1" dirty="0">
                <a:latin typeface="Aptos Display" panose="020B0004020202020204" pitchFamily="34" charset="0"/>
              </a:rPr>
              <a:t> a doctor, lawyer, counselor, sponsor, or family member. Explain how you can assist them within the process.</a:t>
            </a:r>
          </a:p>
        </p:txBody>
      </p:sp>
    </p:spTree>
    <p:extLst>
      <p:ext uri="{BB962C8B-B14F-4D97-AF65-F5344CB8AC3E}">
        <p14:creationId xmlns:p14="http://schemas.microsoft.com/office/powerpoint/2010/main" val="25296755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CF182-0439-0F00-DD32-0173DD114C2E}"/>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6E450BCB-EB85-E447-337A-9F63BF956FA7}"/>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51D5F00-B770-6CE8-7BE2-1B1A392458EC}"/>
              </a:ext>
            </a:extLst>
          </p:cNvPr>
          <p:cNvSpPr txBox="1"/>
          <p:nvPr/>
        </p:nvSpPr>
        <p:spPr>
          <a:xfrm>
            <a:off x="459768" y="1170123"/>
            <a:ext cx="3691485" cy="1200329"/>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Peer</a:t>
            </a:r>
          </a:p>
          <a:p>
            <a:pPr algn="ctr"/>
            <a:r>
              <a:rPr lang="en-US" sz="3600" b="1" dirty="0">
                <a:solidFill>
                  <a:schemeClr val="bg1"/>
                </a:solidFill>
                <a:latin typeface="Aptos Display" panose="020B0004020202020204" pitchFamily="34" charset="0"/>
              </a:rPr>
              <a:t>Support</a:t>
            </a:r>
          </a:p>
        </p:txBody>
      </p:sp>
      <p:grpSp>
        <p:nvGrpSpPr>
          <p:cNvPr id="3" name="Group 2">
            <a:extLst>
              <a:ext uri="{FF2B5EF4-FFF2-40B4-BE49-F238E27FC236}">
                <a16:creationId xmlns:a16="http://schemas.microsoft.com/office/drawing/2014/main" id="{F666A3CD-42F4-86E9-14C9-015B5314A126}"/>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7885B270-A4AB-310D-40BC-F4F6BAACBA00}"/>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57DE786A-1E20-A0C3-3F68-C8B7D2621A8B}"/>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18B75C89-8C99-BE65-8928-EE74D8D77334}"/>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30BBD909-EC63-4336-585A-13CB347A3D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16431DF5-444A-1680-73A1-56B4B30F30AF}"/>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C526BB75-C859-3C4F-2040-9AF98B2199BA}"/>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A1BA1468-346B-0E17-7659-79255675F29C}"/>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719439CB-FC1C-C567-890F-F0A131FD501A}"/>
              </a:ext>
            </a:extLst>
          </p:cNvPr>
          <p:cNvSpPr txBox="1"/>
          <p:nvPr/>
        </p:nvSpPr>
        <p:spPr>
          <a:xfrm>
            <a:off x="5678584" y="2684166"/>
            <a:ext cx="5229225" cy="2308324"/>
          </a:xfrm>
          <a:prstGeom prst="rect">
            <a:avLst/>
          </a:prstGeom>
          <a:noFill/>
        </p:spPr>
        <p:txBody>
          <a:bodyPr wrap="square" rtlCol="0">
            <a:spAutoFit/>
          </a:bodyPr>
          <a:lstStyle/>
          <a:p>
            <a:pPr marL="342900" indent="-342900">
              <a:buFont typeface="Arial" panose="020B0604020202020204" pitchFamily="34" charset="0"/>
              <a:buChar char="•"/>
            </a:pPr>
            <a:r>
              <a:rPr lang="en-US" sz="2400" b="1" dirty="0">
                <a:latin typeface="Aptos Display" panose="020B0004020202020204" pitchFamily="34" charset="0"/>
              </a:rPr>
              <a:t>Strategically share your story</a:t>
            </a:r>
          </a:p>
          <a:p>
            <a:pPr marL="342900" indent="-342900">
              <a:buFont typeface="Arial" panose="020B0604020202020204" pitchFamily="34" charset="0"/>
              <a:buChar char="•"/>
            </a:pPr>
            <a:endParaRPr lang="en-US" sz="2400" b="1" dirty="0">
              <a:latin typeface="Aptos Display" panose="020B0004020202020204" pitchFamily="34" charset="0"/>
            </a:endParaRPr>
          </a:p>
          <a:p>
            <a:pPr marL="342900" indent="-342900">
              <a:buFont typeface="Arial" panose="020B0604020202020204" pitchFamily="34" charset="0"/>
              <a:buChar char="•"/>
            </a:pPr>
            <a:r>
              <a:rPr lang="en-US" sz="2400" b="1" dirty="0">
                <a:latin typeface="Aptos Display" panose="020B0004020202020204" pitchFamily="34" charset="0"/>
              </a:rPr>
              <a:t>Don’t make it about you</a:t>
            </a:r>
          </a:p>
          <a:p>
            <a:pPr marL="342900" indent="-342900">
              <a:buFont typeface="Arial" panose="020B0604020202020204" pitchFamily="34" charset="0"/>
              <a:buChar char="•"/>
            </a:pPr>
            <a:endParaRPr lang="en-US" sz="2400" b="1" dirty="0">
              <a:latin typeface="Aptos Display" panose="020B0004020202020204" pitchFamily="34" charset="0"/>
            </a:endParaRPr>
          </a:p>
          <a:p>
            <a:pPr marL="342900" indent="-342900">
              <a:buFont typeface="Arial" panose="020B0604020202020204" pitchFamily="34" charset="0"/>
              <a:buChar char="•"/>
            </a:pPr>
            <a:r>
              <a:rPr lang="en-US" sz="2400" b="1" dirty="0">
                <a:latin typeface="Aptos Display" panose="020B0004020202020204" pitchFamily="34" charset="0"/>
              </a:rPr>
              <a:t>Check on your co-workers, they are also people with lived experience</a:t>
            </a:r>
          </a:p>
        </p:txBody>
      </p:sp>
      <p:sp>
        <p:nvSpPr>
          <p:cNvPr id="13" name="TextBox 12">
            <a:extLst>
              <a:ext uri="{FF2B5EF4-FFF2-40B4-BE49-F238E27FC236}">
                <a16:creationId xmlns:a16="http://schemas.microsoft.com/office/drawing/2014/main" id="{0E74F7EA-9F78-9414-14F6-1AD66F6C525B}"/>
              </a:ext>
            </a:extLst>
          </p:cNvPr>
          <p:cNvSpPr txBox="1"/>
          <p:nvPr/>
        </p:nvSpPr>
        <p:spPr>
          <a:xfrm>
            <a:off x="5437519" y="852411"/>
            <a:ext cx="6421140" cy="1077218"/>
          </a:xfrm>
          <a:prstGeom prst="rect">
            <a:avLst/>
          </a:prstGeom>
          <a:noFill/>
        </p:spPr>
        <p:txBody>
          <a:bodyPr wrap="square" rtlCol="0">
            <a:spAutoFit/>
          </a:bodyPr>
          <a:lstStyle/>
          <a:p>
            <a:r>
              <a:rPr lang="en-US" sz="3200" b="1" dirty="0">
                <a:solidFill>
                  <a:srgbClr val="5B6670"/>
                </a:solidFill>
                <a:latin typeface="Aptos Display" panose="020B0004020202020204" pitchFamily="34" charset="0"/>
              </a:rPr>
              <a:t>Provides hope, promotes safety, trust, collaboration, and voice</a:t>
            </a:r>
          </a:p>
        </p:txBody>
      </p:sp>
    </p:spTree>
    <p:extLst>
      <p:ext uri="{BB962C8B-B14F-4D97-AF65-F5344CB8AC3E}">
        <p14:creationId xmlns:p14="http://schemas.microsoft.com/office/powerpoint/2010/main" val="4977294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C01D2-DEDF-6DBE-51B8-F35FA87732A6}"/>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CB7CDF74-BB59-7859-73C7-DD60FC57A43F}"/>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DC65445-091F-D3D9-9FB6-9B77C4DE056E}"/>
              </a:ext>
            </a:extLst>
          </p:cNvPr>
          <p:cNvSpPr txBox="1"/>
          <p:nvPr/>
        </p:nvSpPr>
        <p:spPr>
          <a:xfrm>
            <a:off x="256470" y="1126580"/>
            <a:ext cx="3691485" cy="1754326"/>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Motivational</a:t>
            </a:r>
          </a:p>
          <a:p>
            <a:pPr algn="ctr"/>
            <a:r>
              <a:rPr lang="en-US" sz="3600" b="1" dirty="0">
                <a:solidFill>
                  <a:schemeClr val="bg1"/>
                </a:solidFill>
                <a:latin typeface="Aptos Display" panose="020B0004020202020204" pitchFamily="34" charset="0"/>
              </a:rPr>
              <a:t>Interviewing</a:t>
            </a:r>
          </a:p>
          <a:p>
            <a:pPr algn="ctr"/>
            <a:r>
              <a:rPr lang="en-US" sz="3600" b="1" dirty="0">
                <a:solidFill>
                  <a:schemeClr val="bg1"/>
                </a:solidFill>
                <a:latin typeface="Aptos Display" panose="020B0004020202020204" pitchFamily="34" charset="0"/>
              </a:rPr>
              <a:t>Tip</a:t>
            </a:r>
          </a:p>
        </p:txBody>
      </p:sp>
      <p:grpSp>
        <p:nvGrpSpPr>
          <p:cNvPr id="3" name="Group 2">
            <a:extLst>
              <a:ext uri="{FF2B5EF4-FFF2-40B4-BE49-F238E27FC236}">
                <a16:creationId xmlns:a16="http://schemas.microsoft.com/office/drawing/2014/main" id="{18919CF1-DAB4-FCB3-343F-A18AC64F3F2F}"/>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6EA9C799-E78F-0761-B47B-F87C32A9E5C8}"/>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AB82A527-AF13-AB15-3719-C8266FB212AA}"/>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04490C7B-A630-2B41-6C69-93274FE67340}"/>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1A29EE16-9E9C-08EC-B17B-8D1D1C4305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69553AAE-8CEA-AA92-0234-8F3ADB823B92}"/>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6CC5C5C4-F5DE-3969-1769-9E08FB9DAADC}"/>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9EC0A81B-2851-C0C2-F24A-B97A4FAD755F}"/>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D79DBAEF-655E-D7CD-A8E8-6707D7EB933E}"/>
              </a:ext>
            </a:extLst>
          </p:cNvPr>
          <p:cNvSpPr txBox="1"/>
          <p:nvPr/>
        </p:nvSpPr>
        <p:spPr>
          <a:xfrm>
            <a:off x="5482681" y="834192"/>
            <a:ext cx="5904717" cy="584775"/>
          </a:xfrm>
          <a:prstGeom prst="rect">
            <a:avLst/>
          </a:prstGeom>
          <a:noFill/>
        </p:spPr>
        <p:txBody>
          <a:bodyPr wrap="square" rtlCol="0">
            <a:spAutoFit/>
          </a:bodyPr>
          <a:lstStyle/>
          <a:p>
            <a:r>
              <a:rPr lang="en-US" sz="3200" b="1" dirty="0">
                <a:solidFill>
                  <a:srgbClr val="5B6670"/>
                </a:solidFill>
                <a:latin typeface="Aptos Display" panose="020B0004020202020204" pitchFamily="34" charset="0"/>
              </a:rPr>
              <a:t>Do not equate your experience</a:t>
            </a:r>
          </a:p>
        </p:txBody>
      </p:sp>
      <p:sp>
        <p:nvSpPr>
          <p:cNvPr id="13" name="TextBox 12">
            <a:extLst>
              <a:ext uri="{FF2B5EF4-FFF2-40B4-BE49-F238E27FC236}">
                <a16:creationId xmlns:a16="http://schemas.microsoft.com/office/drawing/2014/main" id="{0F0E8430-A85C-6E3F-2BF5-870F8235ED2B}"/>
              </a:ext>
            </a:extLst>
          </p:cNvPr>
          <p:cNvSpPr txBox="1"/>
          <p:nvPr/>
        </p:nvSpPr>
        <p:spPr>
          <a:xfrm>
            <a:off x="4436970" y="2409567"/>
            <a:ext cx="7498023" cy="584775"/>
          </a:xfrm>
          <a:prstGeom prst="rect">
            <a:avLst/>
          </a:prstGeom>
          <a:noFill/>
        </p:spPr>
        <p:txBody>
          <a:bodyPr wrap="square" rtlCol="0">
            <a:spAutoFit/>
          </a:bodyPr>
          <a:lstStyle/>
          <a:p>
            <a:r>
              <a:rPr lang="en-US" sz="3200" b="1" dirty="0">
                <a:solidFill>
                  <a:srgbClr val="5B6670"/>
                </a:solidFill>
                <a:latin typeface="Aptos Display" panose="020B0004020202020204" pitchFamily="34" charset="0"/>
              </a:rPr>
              <a:t>Avoid saying: </a:t>
            </a:r>
            <a:r>
              <a:rPr lang="en-US" sz="3200" b="1" i="1" u="sng" dirty="0">
                <a:solidFill>
                  <a:srgbClr val="EE0000"/>
                </a:solidFill>
                <a:latin typeface="Aptos Display" panose="020B0004020202020204" pitchFamily="34" charset="0"/>
              </a:rPr>
              <a:t>I know exactly how you feel.</a:t>
            </a:r>
            <a:endParaRPr lang="en-US" sz="3200" b="1" u="sng" dirty="0">
              <a:solidFill>
                <a:srgbClr val="EE0000"/>
              </a:solidFill>
              <a:latin typeface="Aptos Display" panose="020B0004020202020204" pitchFamily="34" charset="0"/>
            </a:endParaRPr>
          </a:p>
        </p:txBody>
      </p:sp>
      <p:sp>
        <p:nvSpPr>
          <p:cNvPr id="14" name="TextBox 13">
            <a:extLst>
              <a:ext uri="{FF2B5EF4-FFF2-40B4-BE49-F238E27FC236}">
                <a16:creationId xmlns:a16="http://schemas.microsoft.com/office/drawing/2014/main" id="{C71BD8B8-28D6-645D-CF72-F4BA2838DE44}"/>
              </a:ext>
            </a:extLst>
          </p:cNvPr>
          <p:cNvSpPr txBox="1"/>
          <p:nvPr/>
        </p:nvSpPr>
        <p:spPr>
          <a:xfrm>
            <a:off x="3265447" y="3977095"/>
            <a:ext cx="7642362" cy="1569660"/>
          </a:xfrm>
          <a:prstGeom prst="rect">
            <a:avLst/>
          </a:prstGeom>
          <a:noFill/>
        </p:spPr>
        <p:txBody>
          <a:bodyPr wrap="square" rtlCol="0">
            <a:spAutoFit/>
          </a:bodyPr>
          <a:lstStyle/>
          <a:p>
            <a:r>
              <a:rPr lang="en-US" sz="3200" b="1" dirty="0">
                <a:solidFill>
                  <a:srgbClr val="5B6670"/>
                </a:solidFill>
                <a:latin typeface="Aptos Display" panose="020B0004020202020204" pitchFamily="34" charset="0"/>
              </a:rPr>
              <a:t>Ask instead: How are you doing?</a:t>
            </a:r>
          </a:p>
          <a:p>
            <a:endParaRPr lang="en-US" sz="3200" b="1" dirty="0">
              <a:solidFill>
                <a:srgbClr val="5B6670"/>
              </a:solidFill>
              <a:latin typeface="Aptos Display" panose="020B0004020202020204" pitchFamily="34" charset="0"/>
            </a:endParaRPr>
          </a:p>
          <a:p>
            <a:r>
              <a:rPr lang="en-US" sz="3200" b="1" dirty="0">
                <a:solidFill>
                  <a:srgbClr val="5B6670"/>
                </a:solidFill>
                <a:latin typeface="Aptos Display" panose="020B0004020202020204" pitchFamily="34" charset="0"/>
              </a:rPr>
              <a:t>Reflective statement: That sounds difficult.</a:t>
            </a:r>
          </a:p>
        </p:txBody>
      </p:sp>
    </p:spTree>
    <p:extLst>
      <p:ext uri="{BB962C8B-B14F-4D97-AF65-F5344CB8AC3E}">
        <p14:creationId xmlns:p14="http://schemas.microsoft.com/office/powerpoint/2010/main" val="32899500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65D44-5F19-A6F1-CF71-F6E7D3EF292E}"/>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E1005A16-54F9-8250-D4F2-D576489EF893}"/>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6A5FA36-E720-CA11-D4DE-35781BE291F2}"/>
              </a:ext>
            </a:extLst>
          </p:cNvPr>
          <p:cNvSpPr txBox="1"/>
          <p:nvPr/>
        </p:nvSpPr>
        <p:spPr>
          <a:xfrm>
            <a:off x="256470" y="1070111"/>
            <a:ext cx="3691485" cy="1754326"/>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Collaboration</a:t>
            </a:r>
          </a:p>
          <a:p>
            <a:pPr algn="ctr"/>
            <a:r>
              <a:rPr lang="en-US" sz="3600" b="1" dirty="0">
                <a:solidFill>
                  <a:schemeClr val="bg1"/>
                </a:solidFill>
                <a:latin typeface="Aptos Display" panose="020B0004020202020204" pitchFamily="34" charset="0"/>
              </a:rPr>
              <a:t>and</a:t>
            </a:r>
          </a:p>
          <a:p>
            <a:pPr algn="ctr"/>
            <a:r>
              <a:rPr lang="en-US" sz="3600" b="1" dirty="0">
                <a:solidFill>
                  <a:schemeClr val="bg1"/>
                </a:solidFill>
                <a:latin typeface="Aptos Display" panose="020B0004020202020204" pitchFamily="34" charset="0"/>
              </a:rPr>
              <a:t>Mutuality</a:t>
            </a:r>
          </a:p>
        </p:txBody>
      </p:sp>
      <p:grpSp>
        <p:nvGrpSpPr>
          <p:cNvPr id="3" name="Group 2">
            <a:extLst>
              <a:ext uri="{FF2B5EF4-FFF2-40B4-BE49-F238E27FC236}">
                <a16:creationId xmlns:a16="http://schemas.microsoft.com/office/drawing/2014/main" id="{5F140D9E-C9A8-FB6A-87EC-BC9E8FDA186E}"/>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3F3B2945-B441-AF86-0C59-970E0A047409}"/>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215797A8-40E4-D5B0-D29B-DBFBDD9C20C9}"/>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9787956E-A661-2888-2173-2623CAF8C0CE}"/>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0B3E1FA9-A891-D14B-6700-BF606DE691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8E60492D-D1E9-CFA2-A35B-2DF42B042D85}"/>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BACD01FC-D5C2-88E4-9112-91D742440704}"/>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FF6B8BA0-8BE3-8841-5DFE-DBD3DF7B201F}"/>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454FB2E6-F058-8A43-2048-28607656DACF}"/>
              </a:ext>
            </a:extLst>
          </p:cNvPr>
          <p:cNvSpPr txBox="1"/>
          <p:nvPr/>
        </p:nvSpPr>
        <p:spPr>
          <a:xfrm>
            <a:off x="5019896" y="2684166"/>
            <a:ext cx="6448301" cy="2308324"/>
          </a:xfrm>
          <a:prstGeom prst="rect">
            <a:avLst/>
          </a:prstGeom>
          <a:noFill/>
        </p:spPr>
        <p:txBody>
          <a:bodyPr wrap="square" rtlCol="0">
            <a:spAutoFit/>
          </a:bodyPr>
          <a:lstStyle/>
          <a:p>
            <a:pPr marL="342900" indent="-342900">
              <a:buFont typeface="Arial" panose="020B0604020202020204" pitchFamily="34" charset="0"/>
              <a:buChar char="•"/>
            </a:pPr>
            <a:r>
              <a:rPr lang="en-US" sz="2400" b="1" dirty="0">
                <a:latin typeface="Aptos Display" panose="020B0004020202020204" pitchFamily="34" charset="0"/>
              </a:rPr>
              <a:t>Work with other community organizations—what resources does the client need?</a:t>
            </a:r>
          </a:p>
          <a:p>
            <a:pPr marL="342900" indent="-342900">
              <a:buFont typeface="Arial" panose="020B0604020202020204" pitchFamily="34" charset="0"/>
              <a:buChar char="•"/>
            </a:pPr>
            <a:endParaRPr lang="en-US" sz="2400" b="1" dirty="0">
              <a:latin typeface="Aptos Display" panose="020B0004020202020204" pitchFamily="34" charset="0"/>
            </a:endParaRPr>
          </a:p>
          <a:p>
            <a:pPr marL="342900" indent="-342900">
              <a:buFont typeface="Arial" panose="020B0604020202020204" pitchFamily="34" charset="0"/>
              <a:buChar char="•"/>
            </a:pPr>
            <a:r>
              <a:rPr lang="en-US" sz="2400" b="1" dirty="0">
                <a:latin typeface="Aptos Display" panose="020B0004020202020204" pitchFamily="34" charset="0"/>
              </a:rPr>
              <a:t>Help participant identify their own goals</a:t>
            </a:r>
          </a:p>
          <a:p>
            <a:pPr marL="342900" indent="-342900">
              <a:buFont typeface="Arial" panose="020B0604020202020204" pitchFamily="34" charset="0"/>
              <a:buChar char="•"/>
            </a:pPr>
            <a:endParaRPr lang="en-US" sz="2400" b="1" dirty="0">
              <a:latin typeface="Aptos Display" panose="020B0004020202020204" pitchFamily="34" charset="0"/>
            </a:endParaRPr>
          </a:p>
          <a:p>
            <a:pPr marL="342900" indent="-342900">
              <a:buFont typeface="Arial" panose="020B0604020202020204" pitchFamily="34" charset="0"/>
              <a:buChar char="•"/>
            </a:pPr>
            <a:r>
              <a:rPr lang="en-US" sz="2400" b="1" dirty="0">
                <a:latin typeface="Aptos Display" panose="020B0004020202020204" pitchFamily="34" charset="0"/>
              </a:rPr>
              <a:t>Meet people where they are</a:t>
            </a:r>
          </a:p>
        </p:txBody>
      </p:sp>
      <p:sp>
        <p:nvSpPr>
          <p:cNvPr id="13" name="TextBox 12">
            <a:extLst>
              <a:ext uri="{FF2B5EF4-FFF2-40B4-BE49-F238E27FC236}">
                <a16:creationId xmlns:a16="http://schemas.microsoft.com/office/drawing/2014/main" id="{C5E2168D-9F02-B418-C814-98BA46E9B138}"/>
              </a:ext>
            </a:extLst>
          </p:cNvPr>
          <p:cNvSpPr txBox="1"/>
          <p:nvPr/>
        </p:nvSpPr>
        <p:spPr>
          <a:xfrm>
            <a:off x="5678584" y="852411"/>
            <a:ext cx="5229225" cy="1077218"/>
          </a:xfrm>
          <a:prstGeom prst="rect">
            <a:avLst/>
          </a:prstGeom>
          <a:noFill/>
        </p:spPr>
        <p:txBody>
          <a:bodyPr wrap="square" rtlCol="0">
            <a:spAutoFit/>
          </a:bodyPr>
          <a:lstStyle/>
          <a:p>
            <a:r>
              <a:rPr lang="en-US" sz="3200" b="1" dirty="0">
                <a:solidFill>
                  <a:srgbClr val="5B6670"/>
                </a:solidFill>
                <a:latin typeface="Aptos Display" panose="020B0004020202020204" pitchFamily="34" charset="0"/>
              </a:rPr>
              <a:t>Levels power differentials, Values all roles</a:t>
            </a:r>
          </a:p>
        </p:txBody>
      </p:sp>
    </p:spTree>
    <p:extLst>
      <p:ext uri="{BB962C8B-B14F-4D97-AF65-F5344CB8AC3E}">
        <p14:creationId xmlns:p14="http://schemas.microsoft.com/office/powerpoint/2010/main" val="23722563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FF4F3-646C-7C15-C0FF-CFF4587C9DC9}"/>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D266D531-D08F-0851-4841-9A6EF2EA7E51}"/>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0794FB2-9DDD-77EE-6629-9E0B6C11A30E}"/>
              </a:ext>
            </a:extLst>
          </p:cNvPr>
          <p:cNvSpPr txBox="1"/>
          <p:nvPr/>
        </p:nvSpPr>
        <p:spPr>
          <a:xfrm>
            <a:off x="256470" y="1126580"/>
            <a:ext cx="3691485" cy="1754326"/>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Motivational</a:t>
            </a:r>
          </a:p>
          <a:p>
            <a:pPr algn="ctr"/>
            <a:r>
              <a:rPr lang="en-US" sz="3600" b="1" dirty="0">
                <a:solidFill>
                  <a:schemeClr val="bg1"/>
                </a:solidFill>
                <a:latin typeface="Aptos Display" panose="020B0004020202020204" pitchFamily="34" charset="0"/>
              </a:rPr>
              <a:t>Interviewing</a:t>
            </a:r>
          </a:p>
          <a:p>
            <a:pPr algn="ctr"/>
            <a:r>
              <a:rPr lang="en-US" sz="3600" b="1" dirty="0">
                <a:solidFill>
                  <a:schemeClr val="bg1"/>
                </a:solidFill>
                <a:latin typeface="Aptos Display" panose="020B0004020202020204" pitchFamily="34" charset="0"/>
              </a:rPr>
              <a:t>Tip</a:t>
            </a:r>
          </a:p>
        </p:txBody>
      </p:sp>
      <p:grpSp>
        <p:nvGrpSpPr>
          <p:cNvPr id="3" name="Group 2">
            <a:extLst>
              <a:ext uri="{FF2B5EF4-FFF2-40B4-BE49-F238E27FC236}">
                <a16:creationId xmlns:a16="http://schemas.microsoft.com/office/drawing/2014/main" id="{14D33781-1FAB-E0A6-D1F0-CEDED6AEFA14}"/>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A7166679-5A59-1DDB-15F6-1A9733B03743}"/>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1561E1BE-16AE-1144-DB68-FA6F7F8D271B}"/>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17EF58A8-CE02-8751-D8D9-61888242B4BE}"/>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B18ADA13-1AAF-B527-EB67-2A453FD7FC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6A098E3C-D44D-DCFD-90E6-14114DC2E173}"/>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D19AE283-4DA3-9BB1-92A0-4A4F71C6E41D}"/>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EE060E9B-5382-18F4-6409-D9396B09ED93}"/>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2EC565B3-D1BA-BFAF-6285-CDBE55F72A1A}"/>
              </a:ext>
            </a:extLst>
          </p:cNvPr>
          <p:cNvSpPr txBox="1"/>
          <p:nvPr/>
        </p:nvSpPr>
        <p:spPr>
          <a:xfrm>
            <a:off x="6412731" y="167673"/>
            <a:ext cx="4418745" cy="584775"/>
          </a:xfrm>
          <a:prstGeom prst="rect">
            <a:avLst/>
          </a:prstGeom>
          <a:noFill/>
        </p:spPr>
        <p:txBody>
          <a:bodyPr wrap="square" rtlCol="0">
            <a:spAutoFit/>
          </a:bodyPr>
          <a:lstStyle/>
          <a:p>
            <a:r>
              <a:rPr lang="en-US" sz="3200" b="1" dirty="0">
                <a:solidFill>
                  <a:srgbClr val="5B6670"/>
                </a:solidFill>
                <a:latin typeface="Aptos Display" panose="020B0004020202020204" pitchFamily="34" charset="0"/>
              </a:rPr>
              <a:t>Reflection Statements</a:t>
            </a:r>
          </a:p>
        </p:txBody>
      </p:sp>
      <p:sp>
        <p:nvSpPr>
          <p:cNvPr id="13" name="TextBox 12">
            <a:extLst>
              <a:ext uri="{FF2B5EF4-FFF2-40B4-BE49-F238E27FC236}">
                <a16:creationId xmlns:a16="http://schemas.microsoft.com/office/drawing/2014/main" id="{E9CA2657-86F1-C843-2786-E94FBB15E2B6}"/>
              </a:ext>
            </a:extLst>
          </p:cNvPr>
          <p:cNvSpPr txBox="1"/>
          <p:nvPr/>
        </p:nvSpPr>
        <p:spPr>
          <a:xfrm>
            <a:off x="5673373" y="849648"/>
            <a:ext cx="5418181" cy="1938992"/>
          </a:xfrm>
          <a:prstGeom prst="rect">
            <a:avLst/>
          </a:prstGeom>
          <a:noFill/>
        </p:spPr>
        <p:txBody>
          <a:bodyPr wrap="square" rtlCol="0">
            <a:spAutoFit/>
          </a:bodyPr>
          <a:lstStyle/>
          <a:p>
            <a:r>
              <a:rPr lang="en-US" sz="2400" b="1" dirty="0">
                <a:solidFill>
                  <a:srgbClr val="5B6670"/>
                </a:solidFill>
                <a:latin typeface="Aptos Display" panose="020B0004020202020204" pitchFamily="34" charset="0"/>
              </a:rPr>
              <a:t>Reflection statements check that you understand the other person.</a:t>
            </a:r>
          </a:p>
          <a:p>
            <a:endParaRPr lang="en-US" sz="2400" b="1" dirty="0">
              <a:solidFill>
                <a:srgbClr val="5B6670"/>
              </a:solidFill>
              <a:latin typeface="Aptos Display" panose="020B0004020202020204" pitchFamily="34" charset="0"/>
            </a:endParaRPr>
          </a:p>
          <a:p>
            <a:r>
              <a:rPr lang="en-US" sz="2400" b="1" dirty="0">
                <a:solidFill>
                  <a:srgbClr val="5B6670"/>
                </a:solidFill>
                <a:latin typeface="Aptos Display" panose="020B0004020202020204" pitchFamily="34" charset="0"/>
              </a:rPr>
              <a:t>Reflection statements help people feel heard and valued.</a:t>
            </a:r>
          </a:p>
        </p:txBody>
      </p:sp>
      <p:sp>
        <p:nvSpPr>
          <p:cNvPr id="14" name="TextBox 13">
            <a:extLst>
              <a:ext uri="{FF2B5EF4-FFF2-40B4-BE49-F238E27FC236}">
                <a16:creationId xmlns:a16="http://schemas.microsoft.com/office/drawing/2014/main" id="{B1965B5B-F975-8281-C9DA-5E81C78491B5}"/>
              </a:ext>
            </a:extLst>
          </p:cNvPr>
          <p:cNvSpPr txBox="1"/>
          <p:nvPr/>
        </p:nvSpPr>
        <p:spPr>
          <a:xfrm>
            <a:off x="6592018" y="2869031"/>
            <a:ext cx="4315791" cy="3139321"/>
          </a:xfrm>
          <a:prstGeom prst="rect">
            <a:avLst/>
          </a:prstGeom>
          <a:noFill/>
        </p:spPr>
        <p:txBody>
          <a:bodyPr wrap="square" rtlCol="0">
            <a:spAutoFit/>
          </a:bodyPr>
          <a:lstStyle/>
          <a:p>
            <a:r>
              <a:rPr lang="en-US" sz="2200" dirty="0">
                <a:latin typeface="Aptos Display" panose="020B0004020202020204" pitchFamily="34" charset="0"/>
              </a:rPr>
              <a:t>• Your concern is that…</a:t>
            </a:r>
          </a:p>
          <a:p>
            <a:r>
              <a:rPr lang="en-US" sz="2200" dirty="0">
                <a:latin typeface="Aptos Display" panose="020B0004020202020204" pitchFamily="34" charset="0"/>
              </a:rPr>
              <a:t>• Your fear is that…</a:t>
            </a:r>
          </a:p>
          <a:p>
            <a:r>
              <a:rPr lang="en-US" sz="2200" dirty="0">
                <a:latin typeface="Aptos Display" panose="020B0004020202020204" pitchFamily="34" charset="0"/>
              </a:rPr>
              <a:t>• It seems that…</a:t>
            </a:r>
          </a:p>
          <a:p>
            <a:r>
              <a:rPr lang="en-US" sz="2200" dirty="0">
                <a:latin typeface="Aptos Display" panose="020B0004020202020204" pitchFamily="34" charset="0"/>
              </a:rPr>
              <a:t>• You’re not terribly excited about…</a:t>
            </a:r>
          </a:p>
          <a:p>
            <a:r>
              <a:rPr lang="en-US" sz="2200" dirty="0">
                <a:latin typeface="Aptos Display" panose="020B0004020202020204" pitchFamily="34" charset="0"/>
              </a:rPr>
              <a:t>• It’s really important to you that...</a:t>
            </a:r>
          </a:p>
          <a:p>
            <a:r>
              <a:rPr lang="en-US" sz="2200" dirty="0">
                <a:latin typeface="Aptos Display" panose="020B0004020202020204" pitchFamily="34" charset="0"/>
              </a:rPr>
              <a:t>• You feel as though…</a:t>
            </a:r>
          </a:p>
          <a:p>
            <a:r>
              <a:rPr lang="en-US" sz="2200" dirty="0">
                <a:latin typeface="Aptos Display" panose="020B0004020202020204" pitchFamily="34" charset="0"/>
              </a:rPr>
              <a:t>• What I heard you say was…</a:t>
            </a:r>
          </a:p>
          <a:p>
            <a:r>
              <a:rPr lang="en-US" sz="2200" dirty="0">
                <a:latin typeface="Aptos Display" panose="020B0004020202020204" pitchFamily="34" charset="0"/>
              </a:rPr>
              <a:t>• It sounds like…</a:t>
            </a:r>
          </a:p>
          <a:p>
            <a:r>
              <a:rPr lang="en-US" sz="2200" dirty="0">
                <a:latin typeface="Aptos Display" panose="020B0004020202020204" pitchFamily="34" charset="0"/>
              </a:rPr>
              <a:t>• You’re feeling like…</a:t>
            </a:r>
          </a:p>
        </p:txBody>
      </p:sp>
    </p:spTree>
    <p:extLst>
      <p:ext uri="{BB962C8B-B14F-4D97-AF65-F5344CB8AC3E}">
        <p14:creationId xmlns:p14="http://schemas.microsoft.com/office/powerpoint/2010/main" val="38376054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0B25F-0ED8-9407-2262-4BFC319AE61A}"/>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C4E9FF90-241E-3E82-CB71-2FFE006345AF}"/>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20528FB-ED28-DDAF-16E0-552E039A2E22}"/>
              </a:ext>
            </a:extLst>
          </p:cNvPr>
          <p:cNvSpPr txBox="1"/>
          <p:nvPr/>
        </p:nvSpPr>
        <p:spPr>
          <a:xfrm>
            <a:off x="359756" y="1001493"/>
            <a:ext cx="3691485" cy="1754326"/>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Empowerment,</a:t>
            </a:r>
          </a:p>
          <a:p>
            <a:pPr algn="ctr"/>
            <a:r>
              <a:rPr lang="en-US" sz="3600" b="1" dirty="0">
                <a:solidFill>
                  <a:schemeClr val="bg1"/>
                </a:solidFill>
                <a:latin typeface="Aptos Display" panose="020B0004020202020204" pitchFamily="34" charset="0"/>
              </a:rPr>
              <a:t>Voice, </a:t>
            </a:r>
          </a:p>
          <a:p>
            <a:pPr algn="ctr"/>
            <a:r>
              <a:rPr lang="en-US" sz="3600" b="1" dirty="0">
                <a:solidFill>
                  <a:schemeClr val="bg1"/>
                </a:solidFill>
                <a:latin typeface="Aptos Display" panose="020B0004020202020204" pitchFamily="34" charset="0"/>
              </a:rPr>
              <a:t>and Choice</a:t>
            </a:r>
          </a:p>
        </p:txBody>
      </p:sp>
      <p:grpSp>
        <p:nvGrpSpPr>
          <p:cNvPr id="3" name="Group 2">
            <a:extLst>
              <a:ext uri="{FF2B5EF4-FFF2-40B4-BE49-F238E27FC236}">
                <a16:creationId xmlns:a16="http://schemas.microsoft.com/office/drawing/2014/main" id="{DA74A203-54E8-DC3D-0BB6-E51114F3DCF9}"/>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67A3674D-86A3-975F-181D-A48BA09B9868}"/>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2C36EF54-762F-6084-4C94-5BD3C623BF3E}"/>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46E98099-949C-7BBD-B474-4849ADE91A60}"/>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346BA93B-2597-D673-904A-71E8FA92E5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349CFF9B-81C2-06D7-846C-EC11D05A4EEF}"/>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A2DC78CA-1F78-6B73-E651-D1B64727E378}"/>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65D221D6-DD81-2431-D57A-ACB694331C1E}"/>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F2CD3CAF-5B20-0813-EA14-E5543248116D}"/>
              </a:ext>
            </a:extLst>
          </p:cNvPr>
          <p:cNvSpPr txBox="1"/>
          <p:nvPr/>
        </p:nvSpPr>
        <p:spPr>
          <a:xfrm>
            <a:off x="4935087" y="2755819"/>
            <a:ext cx="6725096" cy="2677656"/>
          </a:xfrm>
          <a:prstGeom prst="rect">
            <a:avLst/>
          </a:prstGeom>
          <a:noFill/>
        </p:spPr>
        <p:txBody>
          <a:bodyPr wrap="square" rtlCol="0">
            <a:spAutoFit/>
          </a:bodyPr>
          <a:lstStyle/>
          <a:p>
            <a:pPr marL="342900" indent="-342900">
              <a:buFont typeface="Arial" panose="020B0604020202020204" pitchFamily="34" charset="0"/>
              <a:buChar char="•"/>
            </a:pPr>
            <a:r>
              <a:rPr lang="en-US" sz="2400" b="1" dirty="0">
                <a:latin typeface="Aptos Display" panose="020B0004020202020204" pitchFamily="34" charset="0"/>
              </a:rPr>
              <a:t>Validate their feelings</a:t>
            </a:r>
          </a:p>
          <a:p>
            <a:pPr marL="342900" indent="-342900">
              <a:buFont typeface="Arial" panose="020B0604020202020204" pitchFamily="34" charset="0"/>
              <a:buChar char="•"/>
            </a:pPr>
            <a:endParaRPr lang="en-US" sz="2400" b="1" dirty="0">
              <a:latin typeface="Aptos Display" panose="020B0004020202020204" pitchFamily="34" charset="0"/>
            </a:endParaRPr>
          </a:p>
          <a:p>
            <a:pPr marL="342900" indent="-342900">
              <a:buFont typeface="Arial" panose="020B0604020202020204" pitchFamily="34" charset="0"/>
              <a:buChar char="•"/>
            </a:pPr>
            <a:r>
              <a:rPr lang="en-US" sz="2400" b="1" dirty="0">
                <a:latin typeface="Aptos Display" panose="020B0004020202020204" pitchFamily="34" charset="0"/>
              </a:rPr>
              <a:t>Don’t cause harm—do your own self-care work and be a role model for the transformative power of recovery</a:t>
            </a:r>
          </a:p>
          <a:p>
            <a:pPr marL="342900" indent="-342900">
              <a:buFont typeface="Arial" panose="020B0604020202020204" pitchFamily="34" charset="0"/>
              <a:buChar char="•"/>
            </a:pPr>
            <a:endParaRPr lang="en-US" sz="2400" b="1" dirty="0">
              <a:latin typeface="Aptos Display" panose="020B0004020202020204" pitchFamily="34" charset="0"/>
            </a:endParaRPr>
          </a:p>
          <a:p>
            <a:pPr marL="342900" indent="-342900">
              <a:buFont typeface="Arial" panose="020B0604020202020204" pitchFamily="34" charset="0"/>
              <a:buChar char="•"/>
            </a:pPr>
            <a:r>
              <a:rPr lang="en-US" sz="2400" b="1" dirty="0">
                <a:latin typeface="Aptos Display" panose="020B0004020202020204" pitchFamily="34" charset="0"/>
              </a:rPr>
              <a:t>Empower them to make their own decisions</a:t>
            </a:r>
          </a:p>
        </p:txBody>
      </p:sp>
      <p:sp>
        <p:nvSpPr>
          <p:cNvPr id="13" name="TextBox 12">
            <a:extLst>
              <a:ext uri="{FF2B5EF4-FFF2-40B4-BE49-F238E27FC236}">
                <a16:creationId xmlns:a16="http://schemas.microsoft.com/office/drawing/2014/main" id="{609B4289-C8A0-265F-50D2-7D733A8C7C13}"/>
              </a:ext>
            </a:extLst>
          </p:cNvPr>
          <p:cNvSpPr txBox="1"/>
          <p:nvPr/>
        </p:nvSpPr>
        <p:spPr>
          <a:xfrm>
            <a:off x="4762354" y="1690771"/>
            <a:ext cx="7014036" cy="584775"/>
          </a:xfrm>
          <a:prstGeom prst="rect">
            <a:avLst/>
          </a:prstGeom>
          <a:noFill/>
        </p:spPr>
        <p:txBody>
          <a:bodyPr wrap="square" rtlCol="0">
            <a:spAutoFit/>
          </a:bodyPr>
          <a:lstStyle/>
          <a:p>
            <a:r>
              <a:rPr lang="en-US" sz="3200" b="1" dirty="0">
                <a:solidFill>
                  <a:srgbClr val="5B6670"/>
                </a:solidFill>
                <a:latin typeface="Aptos Display" panose="020B0004020202020204" pitchFamily="34" charset="0"/>
              </a:rPr>
              <a:t>Promotes resilience, healing, recovery</a:t>
            </a:r>
          </a:p>
        </p:txBody>
      </p:sp>
    </p:spTree>
    <p:extLst>
      <p:ext uri="{BB962C8B-B14F-4D97-AF65-F5344CB8AC3E}">
        <p14:creationId xmlns:p14="http://schemas.microsoft.com/office/powerpoint/2010/main" val="3836214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EC43E-CB83-8BD0-E179-D8D2FD9707D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3A290ACF-BCF2-075D-BFBB-D05E64CEDD2E}"/>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3789EDF7-77A0-F598-5375-88923E9094F6}"/>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121EF806-8E78-4D66-3D7D-6265E83EA538}"/>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021EF469-6AFD-AA35-9619-988457257500}"/>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570927A9-C473-2694-AF18-F9858FEFB6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C44FA5D2-4B63-4E8A-9578-0FA7766110DC}"/>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D1A5E0EF-9857-390C-8318-033A8EC117FC}"/>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5C893E2A-2DB6-6665-F33F-749075626BA9}"/>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graphicFrame>
        <p:nvGraphicFramePr>
          <p:cNvPr id="5" name="Table 4">
            <a:extLst>
              <a:ext uri="{FF2B5EF4-FFF2-40B4-BE49-F238E27FC236}">
                <a16:creationId xmlns:a16="http://schemas.microsoft.com/office/drawing/2014/main" id="{C4C960FC-1B9D-78A8-C51C-1B246046B2AB}"/>
              </a:ext>
            </a:extLst>
          </p:cNvPr>
          <p:cNvGraphicFramePr>
            <a:graphicFrameLocks noGrp="1"/>
          </p:cNvGraphicFramePr>
          <p:nvPr>
            <p:extLst>
              <p:ext uri="{D42A27DB-BD31-4B8C-83A1-F6EECF244321}">
                <p14:modId xmlns:p14="http://schemas.microsoft.com/office/powerpoint/2010/main" val="764675528"/>
              </p:ext>
            </p:extLst>
          </p:nvPr>
        </p:nvGraphicFramePr>
        <p:xfrm>
          <a:off x="1072896" y="585554"/>
          <a:ext cx="10229088" cy="5181262"/>
        </p:xfrm>
        <a:graphic>
          <a:graphicData uri="http://schemas.openxmlformats.org/drawingml/2006/table">
            <a:tbl>
              <a:tblPr firstRow="1" bandRow="1">
                <a:tableStyleId>{5C22544A-7EE6-4342-B048-85BDC9FD1C3A}</a:tableStyleId>
              </a:tblPr>
              <a:tblGrid>
                <a:gridCol w="3409696">
                  <a:extLst>
                    <a:ext uri="{9D8B030D-6E8A-4147-A177-3AD203B41FA5}">
                      <a16:colId xmlns:a16="http://schemas.microsoft.com/office/drawing/2014/main" val="3179039734"/>
                    </a:ext>
                  </a:extLst>
                </a:gridCol>
                <a:gridCol w="3409696">
                  <a:extLst>
                    <a:ext uri="{9D8B030D-6E8A-4147-A177-3AD203B41FA5}">
                      <a16:colId xmlns:a16="http://schemas.microsoft.com/office/drawing/2014/main" val="669215750"/>
                    </a:ext>
                  </a:extLst>
                </a:gridCol>
                <a:gridCol w="3409696">
                  <a:extLst>
                    <a:ext uri="{9D8B030D-6E8A-4147-A177-3AD203B41FA5}">
                      <a16:colId xmlns:a16="http://schemas.microsoft.com/office/drawing/2014/main" val="3713318037"/>
                    </a:ext>
                  </a:extLst>
                </a:gridCol>
              </a:tblGrid>
              <a:tr h="2590631">
                <a:tc>
                  <a:txBody>
                    <a:bodyPr/>
                    <a:lstStyle/>
                    <a:p>
                      <a:pPr algn="ctr"/>
                      <a:r>
                        <a:rPr lang="en-US" sz="3600" dirty="0">
                          <a:solidFill>
                            <a:schemeClr val="tx1"/>
                          </a:solidFill>
                        </a:rPr>
                        <a:t>Strong</a:t>
                      </a:r>
                    </a:p>
                    <a:p>
                      <a:endParaRPr lang="en-US" dirty="0">
                        <a:solidFill>
                          <a:schemeClr val="tx1"/>
                        </a:solidFill>
                      </a:endParaRPr>
                    </a:p>
                    <a:p>
                      <a:pPr algn="l"/>
                      <a:r>
                        <a:rPr lang="en-US" dirty="0">
                          <a:solidFill>
                            <a:schemeClr val="tx1"/>
                          </a:solidFill>
                        </a:rPr>
                        <a:t>     Confident               Capable</a:t>
                      </a:r>
                    </a:p>
                    <a:p>
                      <a:pPr algn="l"/>
                      <a:r>
                        <a:rPr lang="en-US" dirty="0">
                          <a:solidFill>
                            <a:schemeClr val="tx1"/>
                          </a:solidFill>
                        </a:rPr>
                        <a:t>     Creative                  Appreciated</a:t>
                      </a:r>
                    </a:p>
                    <a:p>
                      <a:pPr algn="l"/>
                      <a:r>
                        <a:rPr lang="en-US" dirty="0">
                          <a:solidFill>
                            <a:schemeClr val="tx1"/>
                          </a:solidFill>
                        </a:rPr>
                        <a:t>     Valuable                 Courageous</a:t>
                      </a:r>
                    </a:p>
                    <a:p>
                      <a:pPr algn="l"/>
                      <a:r>
                        <a:rPr lang="en-US" dirty="0">
                          <a:solidFill>
                            <a:schemeClr val="tx1"/>
                          </a:solidFill>
                        </a:rPr>
                        <a:t>     Focused                  Proud</a:t>
                      </a:r>
                    </a:p>
                    <a:p>
                      <a:pPr algn="l"/>
                      <a:r>
                        <a:rPr lang="en-US" dirty="0">
                          <a:solidFill>
                            <a:schemeClr val="tx1"/>
                          </a:solidFill>
                        </a:rPr>
                        <a:t>     Empowered           Successful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CC"/>
                    </a:solidFill>
                  </a:tcPr>
                </a:tc>
                <a:tc>
                  <a:txBody>
                    <a:bodyPr/>
                    <a:lstStyle/>
                    <a:p>
                      <a:pPr algn="ctr"/>
                      <a:r>
                        <a:rPr lang="en-US" sz="3600" dirty="0">
                          <a:solidFill>
                            <a:schemeClr val="tx1"/>
                          </a:solidFill>
                        </a:rPr>
                        <a:t>Angry</a:t>
                      </a:r>
                    </a:p>
                    <a:p>
                      <a:endParaRPr lang="en-US" dirty="0">
                        <a:solidFill>
                          <a:schemeClr val="tx1"/>
                        </a:solidFill>
                      </a:endParaRPr>
                    </a:p>
                    <a:p>
                      <a:pPr algn="l"/>
                      <a:r>
                        <a:rPr lang="en-US" dirty="0">
                          <a:solidFill>
                            <a:schemeClr val="tx1"/>
                          </a:solidFill>
                        </a:rPr>
                        <a:t>        Frustrated           Irritable    </a:t>
                      </a:r>
                    </a:p>
                    <a:p>
                      <a:pPr algn="l"/>
                      <a:r>
                        <a:rPr lang="en-US" dirty="0">
                          <a:solidFill>
                            <a:schemeClr val="tx1"/>
                          </a:solidFill>
                        </a:rPr>
                        <a:t>        Jealous                Bitter</a:t>
                      </a:r>
                    </a:p>
                    <a:p>
                      <a:pPr algn="l"/>
                      <a:r>
                        <a:rPr lang="en-US" dirty="0">
                          <a:solidFill>
                            <a:schemeClr val="tx1"/>
                          </a:solidFill>
                        </a:rPr>
                        <a:t>        Stressed              Hurt</a:t>
                      </a:r>
                    </a:p>
                    <a:p>
                      <a:pPr algn="l"/>
                      <a:r>
                        <a:rPr lang="en-US" dirty="0">
                          <a:solidFill>
                            <a:schemeClr val="tx1"/>
                          </a:solidFill>
                        </a:rPr>
                        <a:t>        Critical                 Enraged</a:t>
                      </a:r>
                    </a:p>
                    <a:p>
                      <a:pPr algn="l"/>
                      <a:r>
                        <a:rPr lang="en-US" dirty="0">
                          <a:solidFill>
                            <a:schemeClr val="tx1"/>
                          </a:solidFill>
                        </a:rPr>
                        <a:t>        Annoyed             Impatient</a:t>
                      </a:r>
                    </a:p>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a:r>
                        <a:rPr lang="en-US" sz="3600" dirty="0">
                          <a:solidFill>
                            <a:schemeClr val="tx1"/>
                          </a:solidFill>
                        </a:rPr>
                        <a:t>Calm</a:t>
                      </a:r>
                    </a:p>
                    <a:p>
                      <a:endParaRPr lang="en-US" dirty="0">
                        <a:solidFill>
                          <a:schemeClr val="tx1"/>
                        </a:solidFill>
                      </a:endParaRPr>
                    </a:p>
                    <a:p>
                      <a:pPr algn="l"/>
                      <a:r>
                        <a:rPr lang="en-US" dirty="0">
                          <a:solidFill>
                            <a:schemeClr val="tx1"/>
                          </a:solidFill>
                        </a:rPr>
                        <a:t>        Peaceful             Connected    </a:t>
                      </a:r>
                    </a:p>
                    <a:p>
                      <a:pPr algn="l"/>
                      <a:r>
                        <a:rPr lang="en-US" dirty="0">
                          <a:solidFill>
                            <a:schemeClr val="tx1"/>
                          </a:solidFill>
                        </a:rPr>
                        <a:t>        Quiet                  Trusting</a:t>
                      </a:r>
                    </a:p>
                    <a:p>
                      <a:pPr algn="l"/>
                      <a:r>
                        <a:rPr lang="en-US" dirty="0">
                          <a:solidFill>
                            <a:schemeClr val="tx1"/>
                          </a:solidFill>
                        </a:rPr>
                        <a:t>        Secure                Thankful</a:t>
                      </a:r>
                    </a:p>
                    <a:p>
                      <a:pPr algn="l"/>
                      <a:r>
                        <a:rPr lang="en-US" dirty="0">
                          <a:solidFill>
                            <a:schemeClr val="tx1"/>
                          </a:solidFill>
                        </a:rPr>
                        <a:t>        Relaxed              Present</a:t>
                      </a:r>
                    </a:p>
                    <a:p>
                      <a:pPr algn="l"/>
                      <a:r>
                        <a:rPr lang="en-US" dirty="0">
                          <a:solidFill>
                            <a:schemeClr val="tx1"/>
                          </a:solidFill>
                        </a:rPr>
                        <a:t>        Thoughtful        Restful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extLst>
                  <a:ext uri="{0D108BD9-81ED-4DB2-BD59-A6C34878D82A}">
                    <a16:rowId xmlns:a16="http://schemas.microsoft.com/office/drawing/2014/main" val="1378984107"/>
                  </a:ext>
                </a:extLst>
              </a:tr>
              <a:tr h="25906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mn-lt"/>
                          <a:ea typeface="+mn-ea"/>
                          <a:cs typeface="+mn-cs"/>
                        </a:rPr>
                        <a:t>Sad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Vulnerable          Lonely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Grieving              Inferior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Depressed          Gloomy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Tired                    Fragile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Sorrowful           Remorseful</a:t>
                      </a:r>
                    </a:p>
                    <a:p>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mn-lt"/>
                          <a:ea typeface="+mn-ea"/>
                          <a:cs typeface="+mn-cs"/>
                        </a:rPr>
                        <a:t>Happy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Excited               Optimistic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Energetic           Cheerful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Playful                Glad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Joyful                  Satisfied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Delighted           Hopeful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mn-lt"/>
                          <a:ea typeface="+mn-ea"/>
                          <a:cs typeface="+mn-cs"/>
                        </a:rPr>
                        <a:t>Scared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Nervous              Worried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Anxious               Distracted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Confused            Distraught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Insignificant       Insecure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        Concerned         Bothered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2269514148"/>
                  </a:ext>
                </a:extLst>
              </a:tr>
            </a:tbl>
          </a:graphicData>
        </a:graphic>
      </p:graphicFrame>
    </p:spTree>
    <p:extLst>
      <p:ext uri="{BB962C8B-B14F-4D97-AF65-F5344CB8AC3E}">
        <p14:creationId xmlns:p14="http://schemas.microsoft.com/office/powerpoint/2010/main" val="25011623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41E0B-ED9C-5976-F4FB-3F3B755B3C5C}"/>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6FCD8B1E-BABC-5725-53B3-A1EBE3665B64}"/>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5AC4FFB-5C0B-0AB3-F7AA-A978148A22A1}"/>
              </a:ext>
            </a:extLst>
          </p:cNvPr>
          <p:cNvSpPr txBox="1"/>
          <p:nvPr/>
        </p:nvSpPr>
        <p:spPr>
          <a:xfrm>
            <a:off x="256470" y="1126580"/>
            <a:ext cx="3691485" cy="1754326"/>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Motivational</a:t>
            </a:r>
          </a:p>
          <a:p>
            <a:pPr algn="ctr"/>
            <a:r>
              <a:rPr lang="en-US" sz="3600" b="1" dirty="0">
                <a:solidFill>
                  <a:schemeClr val="bg1"/>
                </a:solidFill>
                <a:latin typeface="Aptos Display" panose="020B0004020202020204" pitchFamily="34" charset="0"/>
              </a:rPr>
              <a:t>Interviewing</a:t>
            </a:r>
          </a:p>
          <a:p>
            <a:pPr algn="ctr"/>
            <a:r>
              <a:rPr lang="en-US" sz="3600" b="1" dirty="0">
                <a:solidFill>
                  <a:schemeClr val="bg1"/>
                </a:solidFill>
                <a:latin typeface="Aptos Display" panose="020B0004020202020204" pitchFamily="34" charset="0"/>
              </a:rPr>
              <a:t>Tip</a:t>
            </a:r>
          </a:p>
        </p:txBody>
      </p:sp>
      <p:grpSp>
        <p:nvGrpSpPr>
          <p:cNvPr id="3" name="Group 2">
            <a:extLst>
              <a:ext uri="{FF2B5EF4-FFF2-40B4-BE49-F238E27FC236}">
                <a16:creationId xmlns:a16="http://schemas.microsoft.com/office/drawing/2014/main" id="{02AEFCEF-B1CC-9B12-7282-51D6AB397C9E}"/>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2970C0A0-D3E3-40B0-1CAB-4BB144AAACF9}"/>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39D35821-E99B-0DF0-5627-118E4266A910}"/>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595A114D-DEF0-E57F-930F-BACAF7BB0D91}"/>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B9CCE190-D008-6F10-813B-977B351D58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6CB6BDA7-013D-88CF-02E3-1DFC09ED721B}"/>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10D75119-5DE9-B231-B9BC-B6787BE38DBE}"/>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B6E7E51F-15FD-6604-208C-7F1A81BB4DE1}"/>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3" name="TextBox 12">
            <a:extLst>
              <a:ext uri="{FF2B5EF4-FFF2-40B4-BE49-F238E27FC236}">
                <a16:creationId xmlns:a16="http://schemas.microsoft.com/office/drawing/2014/main" id="{BDC27A50-78A8-95B4-A3FB-7BC77239E686}"/>
              </a:ext>
            </a:extLst>
          </p:cNvPr>
          <p:cNvSpPr txBox="1"/>
          <p:nvPr/>
        </p:nvSpPr>
        <p:spPr>
          <a:xfrm>
            <a:off x="6587227" y="541805"/>
            <a:ext cx="2773943" cy="584775"/>
          </a:xfrm>
          <a:prstGeom prst="rect">
            <a:avLst/>
          </a:prstGeom>
          <a:noFill/>
        </p:spPr>
        <p:txBody>
          <a:bodyPr wrap="square" rtlCol="0">
            <a:spAutoFit/>
          </a:bodyPr>
          <a:lstStyle/>
          <a:p>
            <a:r>
              <a:rPr lang="en-US" sz="3200" b="1" dirty="0">
                <a:solidFill>
                  <a:srgbClr val="5B6670"/>
                </a:solidFill>
                <a:latin typeface="Aptos" panose="020B0004020202020204" pitchFamily="34" charset="0"/>
              </a:rPr>
              <a:t>Affirmations</a:t>
            </a:r>
          </a:p>
        </p:txBody>
      </p:sp>
      <p:sp>
        <p:nvSpPr>
          <p:cNvPr id="12" name="TextBox 11">
            <a:extLst>
              <a:ext uri="{FF2B5EF4-FFF2-40B4-BE49-F238E27FC236}">
                <a16:creationId xmlns:a16="http://schemas.microsoft.com/office/drawing/2014/main" id="{50AA1466-4A65-4A36-A329-E153B08C4F09}"/>
              </a:ext>
            </a:extLst>
          </p:cNvPr>
          <p:cNvSpPr txBox="1"/>
          <p:nvPr/>
        </p:nvSpPr>
        <p:spPr>
          <a:xfrm>
            <a:off x="5180869" y="1353269"/>
            <a:ext cx="5418181" cy="2677656"/>
          </a:xfrm>
          <a:prstGeom prst="rect">
            <a:avLst/>
          </a:prstGeom>
          <a:noFill/>
        </p:spPr>
        <p:txBody>
          <a:bodyPr wrap="square" rtlCol="0">
            <a:spAutoFit/>
          </a:bodyPr>
          <a:lstStyle/>
          <a:p>
            <a:r>
              <a:rPr lang="en-US" sz="2400" b="1" dirty="0">
                <a:solidFill>
                  <a:srgbClr val="5B6670"/>
                </a:solidFill>
                <a:latin typeface="Aptos Display" panose="020B0004020202020204" pitchFamily="34" charset="0"/>
              </a:rPr>
              <a:t>Affirmations emphasize a strength, instill hope and a “can-do” attitude, are sincere and specific. </a:t>
            </a:r>
          </a:p>
          <a:p>
            <a:endParaRPr lang="en-US" sz="2400" b="1" dirty="0">
              <a:solidFill>
                <a:srgbClr val="5B6670"/>
              </a:solidFill>
              <a:latin typeface="Aptos Display" panose="020B0004020202020204" pitchFamily="34" charset="0"/>
            </a:endParaRPr>
          </a:p>
          <a:p>
            <a:r>
              <a:rPr lang="en-US" sz="2400" b="1" dirty="0">
                <a:solidFill>
                  <a:srgbClr val="5B6670"/>
                </a:solidFill>
                <a:latin typeface="Aptos Display" panose="020B0004020202020204" pitchFamily="34" charset="0"/>
              </a:rPr>
              <a:t>This is not cheerleading. Affirmations notice and uplift a positive character trait.</a:t>
            </a:r>
          </a:p>
        </p:txBody>
      </p:sp>
      <p:sp>
        <p:nvSpPr>
          <p:cNvPr id="14" name="TextBox 13">
            <a:extLst>
              <a:ext uri="{FF2B5EF4-FFF2-40B4-BE49-F238E27FC236}">
                <a16:creationId xmlns:a16="http://schemas.microsoft.com/office/drawing/2014/main" id="{30CC3470-9634-6599-2AF2-DB585398D47D}"/>
              </a:ext>
            </a:extLst>
          </p:cNvPr>
          <p:cNvSpPr txBox="1"/>
          <p:nvPr/>
        </p:nvSpPr>
        <p:spPr>
          <a:xfrm>
            <a:off x="6096000" y="4350906"/>
            <a:ext cx="4262542" cy="1107996"/>
          </a:xfrm>
          <a:prstGeom prst="rect">
            <a:avLst/>
          </a:prstGeom>
          <a:noFill/>
        </p:spPr>
        <p:txBody>
          <a:bodyPr wrap="square" rtlCol="0">
            <a:spAutoFit/>
          </a:bodyPr>
          <a:lstStyle/>
          <a:p>
            <a:r>
              <a:rPr lang="en-US" sz="2200" dirty="0">
                <a:latin typeface="Aptos Display" panose="020B0004020202020204" pitchFamily="34" charset="0"/>
              </a:rPr>
              <a:t>• You are a resourceful person.</a:t>
            </a:r>
          </a:p>
          <a:p>
            <a:r>
              <a:rPr lang="en-US" sz="2200" dirty="0">
                <a:latin typeface="Aptos Display" panose="020B0004020202020204" pitchFamily="34" charset="0"/>
              </a:rPr>
              <a:t>• That took a lot of courage.</a:t>
            </a:r>
          </a:p>
          <a:p>
            <a:r>
              <a:rPr lang="en-US" sz="2200" dirty="0">
                <a:latin typeface="Aptos Display" panose="020B0004020202020204" pitchFamily="34" charset="0"/>
              </a:rPr>
              <a:t>• You are capable of change.</a:t>
            </a:r>
          </a:p>
        </p:txBody>
      </p:sp>
    </p:spTree>
    <p:extLst>
      <p:ext uri="{BB962C8B-B14F-4D97-AF65-F5344CB8AC3E}">
        <p14:creationId xmlns:p14="http://schemas.microsoft.com/office/powerpoint/2010/main" val="16936667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2F740-36E4-7660-9B12-3742F09B01B4}"/>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85A65088-5CBF-20A8-35C5-2B78465A00CF}"/>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6762E20-099B-598B-104D-FF9A3A3D64E9}"/>
              </a:ext>
            </a:extLst>
          </p:cNvPr>
          <p:cNvSpPr txBox="1"/>
          <p:nvPr/>
        </p:nvSpPr>
        <p:spPr>
          <a:xfrm>
            <a:off x="207805" y="770661"/>
            <a:ext cx="3691485" cy="2308324"/>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Cultural,</a:t>
            </a:r>
          </a:p>
          <a:p>
            <a:pPr algn="ctr"/>
            <a:r>
              <a:rPr lang="en-US" sz="3600" b="1" dirty="0">
                <a:solidFill>
                  <a:schemeClr val="bg1"/>
                </a:solidFill>
                <a:latin typeface="Aptos Display" panose="020B0004020202020204" pitchFamily="34" charset="0"/>
              </a:rPr>
              <a:t>Historical,</a:t>
            </a:r>
          </a:p>
          <a:p>
            <a:pPr algn="ctr"/>
            <a:r>
              <a:rPr lang="en-US" sz="3600" b="1" dirty="0">
                <a:solidFill>
                  <a:schemeClr val="bg1"/>
                </a:solidFill>
                <a:latin typeface="Aptos Display" panose="020B0004020202020204" pitchFamily="34" charset="0"/>
              </a:rPr>
              <a:t>and Gender</a:t>
            </a:r>
          </a:p>
          <a:p>
            <a:pPr algn="ctr"/>
            <a:r>
              <a:rPr lang="en-US" sz="3600" b="1" dirty="0">
                <a:solidFill>
                  <a:schemeClr val="bg1"/>
                </a:solidFill>
                <a:latin typeface="Aptos Display" panose="020B0004020202020204" pitchFamily="34" charset="0"/>
              </a:rPr>
              <a:t>Issues</a:t>
            </a:r>
          </a:p>
        </p:txBody>
      </p:sp>
      <p:grpSp>
        <p:nvGrpSpPr>
          <p:cNvPr id="3" name="Group 2">
            <a:extLst>
              <a:ext uri="{FF2B5EF4-FFF2-40B4-BE49-F238E27FC236}">
                <a16:creationId xmlns:a16="http://schemas.microsoft.com/office/drawing/2014/main" id="{65F4386E-A212-85BD-2A52-81CB7D7DCCCE}"/>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D6255588-B1BF-7C49-D1FC-D1A5B3F08D0F}"/>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5C10A9FA-0A7B-6B23-410D-F91F6B130094}"/>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3888D0B4-27BB-F589-827F-291E1C940A23}"/>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5BEE64B9-36DE-DCEB-BAD1-4E818EBEBA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C2EBC618-5DD9-5D54-F82C-2B2ED5C84140}"/>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881A0B4F-4B16-E031-77FD-458B01D729C7}"/>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319B3C43-DF91-4176-4BF1-71C64807EDCA}"/>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EEDBDF39-F00D-1127-4556-81DF2F787794}"/>
              </a:ext>
            </a:extLst>
          </p:cNvPr>
          <p:cNvSpPr txBox="1"/>
          <p:nvPr/>
        </p:nvSpPr>
        <p:spPr>
          <a:xfrm>
            <a:off x="4933268" y="2357588"/>
            <a:ext cx="6449966" cy="3477875"/>
          </a:xfrm>
          <a:prstGeom prst="rect">
            <a:avLst/>
          </a:prstGeom>
          <a:noFill/>
        </p:spPr>
        <p:txBody>
          <a:bodyPr wrap="square" rtlCol="0">
            <a:spAutoFit/>
          </a:bodyPr>
          <a:lstStyle/>
          <a:p>
            <a:pPr marL="342900" indent="-342900">
              <a:buFont typeface="Arial" panose="020B0604020202020204" pitchFamily="34" charset="0"/>
              <a:buChar char="•"/>
            </a:pPr>
            <a:r>
              <a:rPr lang="en-US" sz="2200" b="1" dirty="0">
                <a:latin typeface="Aptos Display" panose="020B0004020202020204" pitchFamily="34" charset="0"/>
              </a:rPr>
              <a:t>Radical Acceptance (meet people where they are)</a:t>
            </a:r>
          </a:p>
          <a:p>
            <a:pPr marL="342900" indent="-342900">
              <a:buFont typeface="Arial" panose="020B0604020202020204" pitchFamily="34" charset="0"/>
              <a:buChar char="•"/>
            </a:pPr>
            <a:endParaRPr lang="en-US" sz="2200" b="1" dirty="0">
              <a:latin typeface="Aptos Display" panose="020B0004020202020204" pitchFamily="34" charset="0"/>
            </a:endParaRPr>
          </a:p>
          <a:p>
            <a:pPr marL="342900" indent="-342900">
              <a:buFont typeface="Arial" panose="020B0604020202020204" pitchFamily="34" charset="0"/>
              <a:buChar char="•"/>
            </a:pPr>
            <a:r>
              <a:rPr lang="en-US" sz="2200" b="1" dirty="0">
                <a:latin typeface="Aptos Display" panose="020B0004020202020204" pitchFamily="34" charset="0"/>
              </a:rPr>
              <a:t>Awareness of historical, intergenerational, race-based trauma</a:t>
            </a:r>
          </a:p>
          <a:p>
            <a:pPr marL="342900" indent="-342900">
              <a:buFont typeface="Arial" panose="020B0604020202020204" pitchFamily="34" charset="0"/>
              <a:buChar char="•"/>
            </a:pPr>
            <a:endParaRPr lang="en-US" sz="2200" b="1" dirty="0">
              <a:latin typeface="Aptos Display" panose="020B0004020202020204" pitchFamily="34" charset="0"/>
            </a:endParaRPr>
          </a:p>
          <a:p>
            <a:pPr marL="342900" indent="-342900">
              <a:buFont typeface="Arial" panose="020B0604020202020204" pitchFamily="34" charset="0"/>
              <a:buChar char="•"/>
            </a:pPr>
            <a:r>
              <a:rPr lang="en-US" sz="2200" b="1" dirty="0">
                <a:latin typeface="Aptos Display" panose="020B0004020202020204" pitchFamily="34" charset="0"/>
              </a:rPr>
              <a:t>Use their preferred pronouns</a:t>
            </a:r>
          </a:p>
          <a:p>
            <a:pPr marL="342900" indent="-342900">
              <a:buFont typeface="Arial" panose="020B0604020202020204" pitchFamily="34" charset="0"/>
              <a:buChar char="•"/>
            </a:pPr>
            <a:endParaRPr lang="en-US" sz="2200" b="1" dirty="0">
              <a:latin typeface="Aptos Display" panose="020B0004020202020204" pitchFamily="34" charset="0"/>
            </a:endParaRPr>
          </a:p>
          <a:p>
            <a:pPr marL="342900" indent="-342900">
              <a:buFont typeface="Arial" panose="020B0604020202020204" pitchFamily="34" charset="0"/>
              <a:buChar char="•"/>
            </a:pPr>
            <a:r>
              <a:rPr lang="en-US" sz="2200" b="1" dirty="0">
                <a:latin typeface="Aptos Display" panose="020B0004020202020204" pitchFamily="34" charset="0"/>
              </a:rPr>
              <a:t>Cultural humility</a:t>
            </a:r>
          </a:p>
          <a:p>
            <a:pPr marL="342900" indent="-342900">
              <a:buFont typeface="Arial" panose="020B0604020202020204" pitchFamily="34" charset="0"/>
              <a:buChar char="•"/>
            </a:pPr>
            <a:endParaRPr lang="en-US" sz="2200" b="1" dirty="0">
              <a:latin typeface="Aptos Display" panose="020B0004020202020204" pitchFamily="34" charset="0"/>
            </a:endParaRPr>
          </a:p>
          <a:p>
            <a:pPr marL="342900" indent="-342900">
              <a:buFont typeface="Arial" panose="020B0604020202020204" pitchFamily="34" charset="0"/>
              <a:buChar char="•"/>
            </a:pPr>
            <a:r>
              <a:rPr lang="en-US" sz="2200" b="1" dirty="0">
                <a:latin typeface="Aptos Display" panose="020B0004020202020204" pitchFamily="34" charset="0"/>
              </a:rPr>
              <a:t>Person-centered language</a:t>
            </a:r>
          </a:p>
        </p:txBody>
      </p:sp>
      <p:sp>
        <p:nvSpPr>
          <p:cNvPr id="13" name="TextBox 12">
            <a:extLst>
              <a:ext uri="{FF2B5EF4-FFF2-40B4-BE49-F238E27FC236}">
                <a16:creationId xmlns:a16="http://schemas.microsoft.com/office/drawing/2014/main" id="{6608606C-FCFE-85F2-FD48-D0B0EFA182CF}"/>
              </a:ext>
            </a:extLst>
          </p:cNvPr>
          <p:cNvSpPr txBox="1"/>
          <p:nvPr/>
        </p:nvSpPr>
        <p:spPr>
          <a:xfrm>
            <a:off x="5552945" y="449488"/>
            <a:ext cx="5904717" cy="1569660"/>
          </a:xfrm>
          <a:prstGeom prst="rect">
            <a:avLst/>
          </a:prstGeom>
          <a:noFill/>
        </p:spPr>
        <p:txBody>
          <a:bodyPr wrap="square" rtlCol="0">
            <a:spAutoFit/>
          </a:bodyPr>
          <a:lstStyle/>
          <a:p>
            <a:r>
              <a:rPr lang="en-US" sz="3200" b="1" dirty="0">
                <a:solidFill>
                  <a:srgbClr val="5B6670"/>
                </a:solidFill>
                <a:latin typeface="Aptos Display" panose="020B0004020202020204" pitchFamily="34" charset="0"/>
              </a:rPr>
              <a:t>Counters stereotypes, bias, historic racism, and other power imbalances</a:t>
            </a:r>
          </a:p>
        </p:txBody>
      </p:sp>
    </p:spTree>
    <p:extLst>
      <p:ext uri="{BB962C8B-B14F-4D97-AF65-F5344CB8AC3E}">
        <p14:creationId xmlns:p14="http://schemas.microsoft.com/office/powerpoint/2010/main" val="10373653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3C662-501A-53F3-43BA-610F701DB485}"/>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B69E9D10-AE1E-943B-A3D6-6760F627F143}"/>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49011F1-C124-84A5-F46C-A8909C26278F}"/>
              </a:ext>
            </a:extLst>
          </p:cNvPr>
          <p:cNvSpPr txBox="1"/>
          <p:nvPr/>
        </p:nvSpPr>
        <p:spPr>
          <a:xfrm>
            <a:off x="256470" y="1126580"/>
            <a:ext cx="3691485" cy="1754326"/>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Motivational</a:t>
            </a:r>
          </a:p>
          <a:p>
            <a:pPr algn="ctr"/>
            <a:r>
              <a:rPr lang="en-US" sz="3600" b="1" dirty="0">
                <a:solidFill>
                  <a:schemeClr val="bg1"/>
                </a:solidFill>
                <a:latin typeface="Aptos Display" panose="020B0004020202020204" pitchFamily="34" charset="0"/>
              </a:rPr>
              <a:t>Interviewing</a:t>
            </a:r>
          </a:p>
          <a:p>
            <a:pPr algn="ctr"/>
            <a:r>
              <a:rPr lang="en-US" sz="3600" b="1" dirty="0">
                <a:solidFill>
                  <a:schemeClr val="bg1"/>
                </a:solidFill>
                <a:latin typeface="Aptos Display" panose="020B0004020202020204" pitchFamily="34" charset="0"/>
              </a:rPr>
              <a:t>Tip</a:t>
            </a:r>
          </a:p>
        </p:txBody>
      </p:sp>
      <p:grpSp>
        <p:nvGrpSpPr>
          <p:cNvPr id="3" name="Group 2">
            <a:extLst>
              <a:ext uri="{FF2B5EF4-FFF2-40B4-BE49-F238E27FC236}">
                <a16:creationId xmlns:a16="http://schemas.microsoft.com/office/drawing/2014/main" id="{14CE83B5-973F-C084-914B-D3524F329FE3}"/>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443E783F-70C4-2656-7955-D246974C5661}"/>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78331E60-FABE-981C-1A6C-D093284B8E2C}"/>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AC862FE8-2483-FE94-A008-E278392DF5CC}"/>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6BA52BB6-CA66-1378-A712-0C5E4AFEE4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16C06C7B-22A2-D034-07D3-F72767F470D0}"/>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813120A5-C4FC-4322-9789-F66D837992C5}"/>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48D00831-E698-38FB-410C-EA08F87E3030}"/>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FEFF3D13-1100-29D1-4226-5A1673413452}"/>
              </a:ext>
            </a:extLst>
          </p:cNvPr>
          <p:cNvSpPr txBox="1"/>
          <p:nvPr/>
        </p:nvSpPr>
        <p:spPr>
          <a:xfrm>
            <a:off x="5994435" y="241961"/>
            <a:ext cx="4694183" cy="584775"/>
          </a:xfrm>
          <a:prstGeom prst="rect">
            <a:avLst/>
          </a:prstGeom>
          <a:noFill/>
        </p:spPr>
        <p:txBody>
          <a:bodyPr wrap="square" rtlCol="0">
            <a:spAutoFit/>
          </a:bodyPr>
          <a:lstStyle/>
          <a:p>
            <a:r>
              <a:rPr lang="en-US" sz="3200" b="1" dirty="0">
                <a:solidFill>
                  <a:srgbClr val="5B6670"/>
                </a:solidFill>
                <a:latin typeface="Aptos Display" panose="020B0004020202020204" pitchFamily="34" charset="0"/>
              </a:rPr>
              <a:t>Open-ended Questions</a:t>
            </a:r>
          </a:p>
        </p:txBody>
      </p:sp>
      <p:sp>
        <p:nvSpPr>
          <p:cNvPr id="13" name="TextBox 12">
            <a:extLst>
              <a:ext uri="{FF2B5EF4-FFF2-40B4-BE49-F238E27FC236}">
                <a16:creationId xmlns:a16="http://schemas.microsoft.com/office/drawing/2014/main" id="{E2C25F48-A2B7-A4C2-5401-799B6057EE1C}"/>
              </a:ext>
            </a:extLst>
          </p:cNvPr>
          <p:cNvSpPr txBox="1"/>
          <p:nvPr/>
        </p:nvSpPr>
        <p:spPr>
          <a:xfrm>
            <a:off x="5202135" y="807493"/>
            <a:ext cx="5845094" cy="2677656"/>
          </a:xfrm>
          <a:prstGeom prst="rect">
            <a:avLst/>
          </a:prstGeom>
          <a:noFill/>
        </p:spPr>
        <p:txBody>
          <a:bodyPr wrap="square" rtlCol="0">
            <a:spAutoFit/>
          </a:bodyPr>
          <a:lstStyle/>
          <a:p>
            <a:r>
              <a:rPr lang="en-US" sz="2400" b="1" dirty="0">
                <a:solidFill>
                  <a:srgbClr val="5B6670"/>
                </a:solidFill>
                <a:latin typeface="Aptos Display" panose="020B0004020202020204" pitchFamily="34" charset="0"/>
              </a:rPr>
              <a:t>Open-ended questions open the door to more conversation. Open-ended questions </a:t>
            </a:r>
            <a:r>
              <a:rPr lang="en-US" sz="2400" b="1" dirty="0">
                <a:solidFill>
                  <a:srgbClr val="FF0000"/>
                </a:solidFill>
                <a:latin typeface="Aptos Display" panose="020B0004020202020204" pitchFamily="34" charset="0"/>
              </a:rPr>
              <a:t>cannot be answered with yes or no. </a:t>
            </a:r>
          </a:p>
          <a:p>
            <a:endParaRPr lang="en-US" sz="2400" b="1" dirty="0">
              <a:solidFill>
                <a:srgbClr val="FF0000"/>
              </a:solidFill>
              <a:latin typeface="Aptos Display" panose="020B0004020202020204" pitchFamily="34" charset="0"/>
            </a:endParaRPr>
          </a:p>
          <a:p>
            <a:r>
              <a:rPr lang="en-US" sz="2400" b="1" dirty="0">
                <a:solidFill>
                  <a:srgbClr val="6FB1CB"/>
                </a:solidFill>
                <a:latin typeface="Aptos Display" panose="020B0004020202020204" pitchFamily="34" charset="0"/>
              </a:rPr>
              <a:t>Open-ended questions start with: What…Where…How…Why…Tell me…</a:t>
            </a:r>
          </a:p>
          <a:p>
            <a:endParaRPr lang="en-US" sz="2400" b="1" dirty="0">
              <a:solidFill>
                <a:srgbClr val="5B6670"/>
              </a:solidFill>
              <a:latin typeface="Aptos Display" panose="020B0004020202020204" pitchFamily="34" charset="0"/>
            </a:endParaRPr>
          </a:p>
        </p:txBody>
      </p:sp>
      <p:sp>
        <p:nvSpPr>
          <p:cNvPr id="15" name="TextBox 14">
            <a:extLst>
              <a:ext uri="{FF2B5EF4-FFF2-40B4-BE49-F238E27FC236}">
                <a16:creationId xmlns:a16="http://schemas.microsoft.com/office/drawing/2014/main" id="{553AD4B6-373D-7F26-6EB0-8481E4181C10}"/>
              </a:ext>
            </a:extLst>
          </p:cNvPr>
          <p:cNvSpPr txBox="1"/>
          <p:nvPr/>
        </p:nvSpPr>
        <p:spPr>
          <a:xfrm>
            <a:off x="4715630" y="3381723"/>
            <a:ext cx="6331599" cy="830997"/>
          </a:xfrm>
          <a:prstGeom prst="rect">
            <a:avLst/>
          </a:prstGeom>
          <a:noFill/>
        </p:spPr>
        <p:txBody>
          <a:bodyPr wrap="square" rtlCol="0">
            <a:spAutoFit/>
          </a:bodyPr>
          <a:lstStyle/>
          <a:p>
            <a:r>
              <a:rPr lang="en-US" sz="2400" b="1" dirty="0">
                <a:solidFill>
                  <a:srgbClr val="FF0000"/>
                </a:solidFill>
                <a:latin typeface="Aptos Display" panose="020B0004020202020204" pitchFamily="34" charset="0"/>
              </a:rPr>
              <a:t>X Closed   </a:t>
            </a:r>
            <a:r>
              <a:rPr lang="en-US" sz="2400" b="1" dirty="0">
                <a:solidFill>
                  <a:srgbClr val="5B6670"/>
                </a:solidFill>
                <a:latin typeface="Aptos Display" panose="020B0004020202020204" pitchFamily="34" charset="0"/>
              </a:rPr>
              <a:t>Did you even want a job?</a:t>
            </a:r>
          </a:p>
          <a:p>
            <a:pPr marL="342900" indent="-342900">
              <a:buFont typeface="Wingdings" panose="05000000000000000000" pitchFamily="2" charset="2"/>
              <a:buChar char="ü"/>
            </a:pPr>
            <a:r>
              <a:rPr lang="en-US" sz="2400" b="1" dirty="0">
                <a:solidFill>
                  <a:srgbClr val="6FB1CB"/>
                </a:solidFill>
                <a:latin typeface="Aptos Display" panose="020B0004020202020204" pitchFamily="34" charset="0"/>
              </a:rPr>
              <a:t>Open</a:t>
            </a:r>
            <a:r>
              <a:rPr lang="en-US" sz="2400" b="1" dirty="0">
                <a:solidFill>
                  <a:srgbClr val="5B6670"/>
                </a:solidFill>
                <a:latin typeface="Aptos Display" panose="020B0004020202020204" pitchFamily="34" charset="0"/>
              </a:rPr>
              <a:t>     How does it feel to be back at work?</a:t>
            </a:r>
          </a:p>
        </p:txBody>
      </p:sp>
      <p:sp>
        <p:nvSpPr>
          <p:cNvPr id="16" name="TextBox 15">
            <a:extLst>
              <a:ext uri="{FF2B5EF4-FFF2-40B4-BE49-F238E27FC236}">
                <a16:creationId xmlns:a16="http://schemas.microsoft.com/office/drawing/2014/main" id="{B302F5F4-7FB7-99FA-E2F6-103175AEC5D4}"/>
              </a:ext>
            </a:extLst>
          </p:cNvPr>
          <p:cNvSpPr txBox="1"/>
          <p:nvPr/>
        </p:nvSpPr>
        <p:spPr>
          <a:xfrm>
            <a:off x="4715630" y="4501471"/>
            <a:ext cx="6331599" cy="1200329"/>
          </a:xfrm>
          <a:prstGeom prst="rect">
            <a:avLst/>
          </a:prstGeom>
          <a:noFill/>
        </p:spPr>
        <p:txBody>
          <a:bodyPr wrap="square" rtlCol="0">
            <a:spAutoFit/>
          </a:bodyPr>
          <a:lstStyle/>
          <a:p>
            <a:r>
              <a:rPr lang="en-US" sz="2400" b="1" dirty="0">
                <a:solidFill>
                  <a:srgbClr val="FF0000"/>
                </a:solidFill>
                <a:latin typeface="Aptos Display" panose="020B0004020202020204" pitchFamily="34" charset="0"/>
              </a:rPr>
              <a:t>X Closed   </a:t>
            </a:r>
            <a:r>
              <a:rPr lang="en-US" sz="2400" b="1" dirty="0">
                <a:solidFill>
                  <a:srgbClr val="5B6670"/>
                </a:solidFill>
                <a:latin typeface="Aptos Display" panose="020B0004020202020204" pitchFamily="34" charset="0"/>
              </a:rPr>
              <a:t>Have you thought about trying 	  	       something different?</a:t>
            </a:r>
          </a:p>
          <a:p>
            <a:pPr marL="342900" indent="-342900">
              <a:buFont typeface="Wingdings" panose="05000000000000000000" pitchFamily="2" charset="2"/>
              <a:buChar char="ü"/>
            </a:pPr>
            <a:r>
              <a:rPr lang="en-US" sz="2400" b="1" dirty="0">
                <a:solidFill>
                  <a:srgbClr val="6FB1CB"/>
                </a:solidFill>
                <a:latin typeface="Aptos Display" panose="020B0004020202020204" pitchFamily="34" charset="0"/>
              </a:rPr>
              <a:t>Open</a:t>
            </a:r>
            <a:r>
              <a:rPr lang="en-US" sz="2400" b="1" dirty="0">
                <a:solidFill>
                  <a:srgbClr val="5B6670"/>
                </a:solidFill>
                <a:latin typeface="Aptos Display" panose="020B0004020202020204" pitchFamily="34" charset="0"/>
              </a:rPr>
              <a:t>     Tell me about your goals.</a:t>
            </a:r>
          </a:p>
        </p:txBody>
      </p:sp>
    </p:spTree>
    <p:extLst>
      <p:ext uri="{BB962C8B-B14F-4D97-AF65-F5344CB8AC3E}">
        <p14:creationId xmlns:p14="http://schemas.microsoft.com/office/powerpoint/2010/main" val="2383582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ABF3F-8E6B-D971-290B-702D6115151C}"/>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835EA350-A9E8-A630-C56C-4E16F0631959}"/>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899235F0-8DF4-8BF9-05EB-508EA30C135F}"/>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6585F8C5-6DA5-B498-DBD0-60B09DBF426A}"/>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07C3B1FF-4A50-519A-D191-D7FB26CB987A}"/>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A6BFF19A-B1AB-9C4A-AEA9-52F79EF68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E1D43740-E94F-D841-662D-A99602F55842}"/>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7CD2C215-AB9B-0A46-3C9E-579EEDFEB4A3}"/>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F8ADC681-B0E1-BD4C-D8DE-F170FA5A61E3}"/>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3" name="TextBox 12">
            <a:extLst>
              <a:ext uri="{FF2B5EF4-FFF2-40B4-BE49-F238E27FC236}">
                <a16:creationId xmlns:a16="http://schemas.microsoft.com/office/drawing/2014/main" id="{722560F9-4919-E947-6F88-BCBFDEB22092}"/>
              </a:ext>
            </a:extLst>
          </p:cNvPr>
          <p:cNvSpPr txBox="1"/>
          <p:nvPr/>
        </p:nvSpPr>
        <p:spPr>
          <a:xfrm>
            <a:off x="3940003" y="2418106"/>
            <a:ext cx="4694183" cy="584775"/>
          </a:xfrm>
          <a:prstGeom prst="rect">
            <a:avLst/>
          </a:prstGeom>
          <a:noFill/>
        </p:spPr>
        <p:txBody>
          <a:bodyPr wrap="square" rtlCol="0">
            <a:spAutoFit/>
          </a:bodyPr>
          <a:lstStyle/>
          <a:p>
            <a:r>
              <a:rPr lang="en-US" sz="3200" b="1" dirty="0">
                <a:solidFill>
                  <a:srgbClr val="5B6670"/>
                </a:solidFill>
                <a:latin typeface="Aptos" panose="020B0004020202020204" pitchFamily="34" charset="0"/>
              </a:rPr>
              <a:t>Trauma is not destiny.</a:t>
            </a:r>
          </a:p>
        </p:txBody>
      </p:sp>
    </p:spTree>
    <p:extLst>
      <p:ext uri="{BB962C8B-B14F-4D97-AF65-F5344CB8AC3E}">
        <p14:creationId xmlns:p14="http://schemas.microsoft.com/office/powerpoint/2010/main" val="3837938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D6112-869F-AFBC-8C35-DB7ABC014FEF}"/>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3486FA94-C903-3B28-A225-93BBA348B600}"/>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E5AF7F34-12B6-1FEF-0CB5-81FB0ACFE973}"/>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5856EFD8-2CF9-7FDF-1A3B-668E7A3A8F11}"/>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300712DD-EF27-3416-95ED-0CBA255AE7C4}"/>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0F01EE6A-B7DE-4978-028B-3B1D9A450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183363A9-28CF-6CC1-9B05-B059061C1C38}"/>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87027D02-27E1-5960-6D1A-674A281F060F}"/>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342BE690-60A3-8249-6089-19635C42BCD5}"/>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6D0F03E3-0732-D888-7A84-0888B1B05EE0}"/>
              </a:ext>
            </a:extLst>
          </p:cNvPr>
          <p:cNvSpPr txBox="1"/>
          <p:nvPr/>
        </p:nvSpPr>
        <p:spPr>
          <a:xfrm>
            <a:off x="1758280" y="2990472"/>
            <a:ext cx="9520154" cy="1569660"/>
          </a:xfrm>
          <a:prstGeom prst="rect">
            <a:avLst/>
          </a:prstGeom>
          <a:noFill/>
        </p:spPr>
        <p:txBody>
          <a:bodyPr wrap="square" rtlCol="0">
            <a:spAutoFit/>
          </a:bodyPr>
          <a:lstStyle/>
          <a:p>
            <a:pPr algn="ctr"/>
            <a:r>
              <a:rPr lang="en-US" sz="3200" b="1" dirty="0">
                <a:solidFill>
                  <a:srgbClr val="5B6670"/>
                </a:solidFill>
                <a:latin typeface="Aptos" panose="020B0004020202020204" pitchFamily="34" charset="0"/>
              </a:rPr>
              <a:t>When was the last time you changed a habit?</a:t>
            </a:r>
          </a:p>
          <a:p>
            <a:pPr algn="ctr"/>
            <a:endParaRPr lang="en-US" sz="3200" b="1" dirty="0">
              <a:solidFill>
                <a:srgbClr val="5B6670"/>
              </a:solidFill>
              <a:latin typeface="Aptos" panose="020B0004020202020204" pitchFamily="34" charset="0"/>
            </a:endParaRPr>
          </a:p>
          <a:p>
            <a:pPr algn="ctr"/>
            <a:r>
              <a:rPr lang="en-US" sz="3200" b="1" dirty="0">
                <a:solidFill>
                  <a:srgbClr val="5B6670"/>
                </a:solidFill>
                <a:latin typeface="Aptos" panose="020B0004020202020204" pitchFamily="34" charset="0"/>
              </a:rPr>
              <a:t>Describe the experience. Was it easy or difficult?</a:t>
            </a:r>
          </a:p>
        </p:txBody>
      </p:sp>
      <p:grpSp>
        <p:nvGrpSpPr>
          <p:cNvPr id="20" name="Group 19">
            <a:extLst>
              <a:ext uri="{FF2B5EF4-FFF2-40B4-BE49-F238E27FC236}">
                <a16:creationId xmlns:a16="http://schemas.microsoft.com/office/drawing/2014/main" id="{61838853-6620-1E24-16B6-5FA5E891CFD2}"/>
              </a:ext>
            </a:extLst>
          </p:cNvPr>
          <p:cNvGrpSpPr/>
          <p:nvPr/>
        </p:nvGrpSpPr>
        <p:grpSpPr>
          <a:xfrm>
            <a:off x="3438932" y="1095044"/>
            <a:ext cx="5603566" cy="1202825"/>
            <a:chOff x="6430735" y="2044778"/>
            <a:chExt cx="5603566" cy="1202825"/>
          </a:xfrm>
        </p:grpSpPr>
        <p:grpSp>
          <p:nvGrpSpPr>
            <p:cNvPr id="16" name="Group 15">
              <a:extLst>
                <a:ext uri="{FF2B5EF4-FFF2-40B4-BE49-F238E27FC236}">
                  <a16:creationId xmlns:a16="http://schemas.microsoft.com/office/drawing/2014/main" id="{8C05439D-916C-A645-CB8B-CC5B3B8E375D}"/>
                </a:ext>
              </a:extLst>
            </p:cNvPr>
            <p:cNvGrpSpPr/>
            <p:nvPr/>
          </p:nvGrpSpPr>
          <p:grpSpPr>
            <a:xfrm>
              <a:off x="6430735" y="2142227"/>
              <a:ext cx="914400" cy="914400"/>
              <a:chOff x="6267897" y="2228699"/>
              <a:chExt cx="914400" cy="914400"/>
            </a:xfrm>
          </p:grpSpPr>
          <p:pic>
            <p:nvPicPr>
              <p:cNvPr id="14" name="Graphic 13" descr="Pause with solid fill">
                <a:extLst>
                  <a:ext uri="{FF2B5EF4-FFF2-40B4-BE49-F238E27FC236}">
                    <a16:creationId xmlns:a16="http://schemas.microsoft.com/office/drawing/2014/main" id="{16516378-BFE1-20F8-9B2C-6093DCB73F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67897" y="2228699"/>
                <a:ext cx="914400" cy="914400"/>
              </a:xfrm>
              <a:prstGeom prst="rect">
                <a:avLst/>
              </a:prstGeom>
            </p:spPr>
          </p:pic>
          <p:sp>
            <p:nvSpPr>
              <p:cNvPr id="15" name="Rectangle 14">
                <a:extLst>
                  <a:ext uri="{FF2B5EF4-FFF2-40B4-BE49-F238E27FC236}">
                    <a16:creationId xmlns:a16="http://schemas.microsoft.com/office/drawing/2014/main" id="{AE891D73-A37C-EC95-8A61-4329AC2C288D}"/>
                  </a:ext>
                </a:extLst>
              </p:cNvPr>
              <p:cNvSpPr/>
              <p:nvPr/>
            </p:nvSpPr>
            <p:spPr>
              <a:xfrm>
                <a:off x="6267897" y="2228699"/>
                <a:ext cx="9144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9831ABBE-7C37-0CFA-64B9-F25B09F05E6C}"/>
                </a:ext>
              </a:extLst>
            </p:cNvPr>
            <p:cNvSpPr txBox="1"/>
            <p:nvPr/>
          </p:nvSpPr>
          <p:spPr>
            <a:xfrm>
              <a:off x="7463151" y="2337817"/>
              <a:ext cx="3444658" cy="523220"/>
            </a:xfrm>
            <a:prstGeom prst="rect">
              <a:avLst/>
            </a:prstGeom>
            <a:noFill/>
          </p:spPr>
          <p:txBody>
            <a:bodyPr wrap="square" rtlCol="0">
              <a:spAutoFit/>
            </a:bodyPr>
            <a:lstStyle/>
            <a:p>
              <a:r>
                <a:rPr lang="en-US" sz="2800" b="1" dirty="0">
                  <a:solidFill>
                    <a:srgbClr val="6FB1CB"/>
                  </a:solidFill>
                  <a:latin typeface="Arial Black" panose="020B0A04020102020204" pitchFamily="34" charset="0"/>
                </a:rPr>
                <a:t>Pause and Share</a:t>
              </a:r>
            </a:p>
          </p:txBody>
        </p:sp>
        <p:pic>
          <p:nvPicPr>
            <p:cNvPr id="19" name="Graphic 18" descr="Chat bubble with solid fill">
              <a:extLst>
                <a:ext uri="{FF2B5EF4-FFF2-40B4-BE49-F238E27FC236}">
                  <a16:creationId xmlns:a16="http://schemas.microsoft.com/office/drawing/2014/main" id="{FFE8F659-58DC-114C-EDBA-73D491006BF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31476" y="2044778"/>
              <a:ext cx="1202825" cy="1202825"/>
            </a:xfrm>
            <a:prstGeom prst="rect">
              <a:avLst/>
            </a:prstGeom>
          </p:spPr>
        </p:pic>
      </p:grpSp>
    </p:spTree>
    <p:extLst>
      <p:ext uri="{BB962C8B-B14F-4D97-AF65-F5344CB8AC3E}">
        <p14:creationId xmlns:p14="http://schemas.microsoft.com/office/powerpoint/2010/main" val="36128625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FFDB5-C778-57E7-6632-18CA4EAAA499}"/>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187612D9-F288-2797-F01A-C139502B3898}"/>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41574AB-52A8-4DA0-00B1-E41DCF4C967C}"/>
              </a:ext>
            </a:extLst>
          </p:cNvPr>
          <p:cNvSpPr txBox="1"/>
          <p:nvPr/>
        </p:nvSpPr>
        <p:spPr>
          <a:xfrm>
            <a:off x="459768" y="1170123"/>
            <a:ext cx="3691485" cy="646331"/>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Neuroplasticity</a:t>
            </a:r>
          </a:p>
        </p:txBody>
      </p:sp>
      <p:grpSp>
        <p:nvGrpSpPr>
          <p:cNvPr id="3" name="Group 2">
            <a:extLst>
              <a:ext uri="{FF2B5EF4-FFF2-40B4-BE49-F238E27FC236}">
                <a16:creationId xmlns:a16="http://schemas.microsoft.com/office/drawing/2014/main" id="{113984B8-A7E1-1DEA-A710-F0DFC0342F25}"/>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897091B7-F945-B8F4-3B0B-9BC1A19EE860}"/>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CD8B743F-0E4C-4F03-EB4F-24405DA5369D}"/>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DA764AA7-03D5-EB28-5FAF-EFC4B3C3D9F1}"/>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44DC132D-FDC4-0BBA-9A35-EC16B1BE2F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31DBC102-EFEF-41F7-FC2B-5B044F76D9A6}"/>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A0761B38-06AD-37B6-06FD-8BF42B2222AD}"/>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6EDC66AC-E6B0-468B-2CCE-0AC8BEAAC7BA}"/>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3B1EF789-6155-74F6-53C7-D673A613B506}"/>
              </a:ext>
            </a:extLst>
          </p:cNvPr>
          <p:cNvSpPr txBox="1"/>
          <p:nvPr/>
        </p:nvSpPr>
        <p:spPr>
          <a:xfrm>
            <a:off x="4267245" y="2518310"/>
            <a:ext cx="7389395" cy="3416320"/>
          </a:xfrm>
          <a:prstGeom prst="rect">
            <a:avLst/>
          </a:prstGeom>
          <a:noFill/>
        </p:spPr>
        <p:txBody>
          <a:bodyPr wrap="square" rtlCol="0">
            <a:spAutoFit/>
          </a:bodyPr>
          <a:lstStyle/>
          <a:p>
            <a:r>
              <a:rPr lang="en-US" sz="2400" dirty="0">
                <a:latin typeface="Aptos" panose="020B0004020202020204" pitchFamily="34" charset="0"/>
              </a:rPr>
              <a:t>Neuroplasticity refers to the brain's remarkable ability to reorganize itself by forming new neural connections throughout life. This lifelong capacity for change allows the brain to adapt in response to new experiences, learning, and even in the face of injury.</a:t>
            </a:r>
          </a:p>
          <a:p>
            <a:endParaRPr lang="en-US" sz="2400" dirty="0">
              <a:latin typeface="Aptos" panose="020B0004020202020204" pitchFamily="34" charset="0"/>
            </a:endParaRPr>
          </a:p>
          <a:p>
            <a:r>
              <a:rPr lang="en-US" sz="2400" dirty="0">
                <a:latin typeface="Aptos" panose="020B0004020202020204" pitchFamily="34" charset="0"/>
              </a:rPr>
              <a:t>It's the brain's way of rewiring itself to compensate for damage or to optimize its function based on new information and skills. </a:t>
            </a:r>
            <a:endParaRPr lang="en-US" sz="2400" b="1" dirty="0">
              <a:latin typeface="Aptos" panose="020B0004020202020204" pitchFamily="34" charset="0"/>
            </a:endParaRPr>
          </a:p>
        </p:txBody>
      </p:sp>
      <p:pic>
        <p:nvPicPr>
          <p:cNvPr id="14" name="Graphic 13" descr="Brain in head outline">
            <a:extLst>
              <a:ext uri="{FF2B5EF4-FFF2-40B4-BE49-F238E27FC236}">
                <a16:creationId xmlns:a16="http://schemas.microsoft.com/office/drawing/2014/main" id="{2F423215-7E21-43D6-ECA7-539BE8AF9C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14644" y="270403"/>
            <a:ext cx="2072404" cy="2072404"/>
          </a:xfrm>
          <a:prstGeom prst="rect">
            <a:avLst/>
          </a:prstGeom>
        </p:spPr>
      </p:pic>
    </p:spTree>
    <p:extLst>
      <p:ext uri="{BB962C8B-B14F-4D97-AF65-F5344CB8AC3E}">
        <p14:creationId xmlns:p14="http://schemas.microsoft.com/office/powerpoint/2010/main" val="19934459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0FD75-51BB-593F-C84A-8E9DDC08E646}"/>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16979161-4EB7-941C-74EC-F9CC486694F9}"/>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ABCCE56-45C8-6B07-172D-5CAAA718EFEE}"/>
              </a:ext>
            </a:extLst>
          </p:cNvPr>
          <p:cNvSpPr txBox="1"/>
          <p:nvPr/>
        </p:nvSpPr>
        <p:spPr>
          <a:xfrm>
            <a:off x="207805" y="1170123"/>
            <a:ext cx="3691485" cy="1200329"/>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What is Resilience?</a:t>
            </a:r>
          </a:p>
        </p:txBody>
      </p:sp>
      <p:grpSp>
        <p:nvGrpSpPr>
          <p:cNvPr id="3" name="Group 2">
            <a:extLst>
              <a:ext uri="{FF2B5EF4-FFF2-40B4-BE49-F238E27FC236}">
                <a16:creationId xmlns:a16="http://schemas.microsoft.com/office/drawing/2014/main" id="{CAE46F2C-7925-C350-7B4E-D384EDC632D1}"/>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FC3FDE64-B29A-0488-030A-9B3F70FA1BEA}"/>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E9FE7E69-E444-D4C6-3767-C870F7104EA6}"/>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8E12953A-892F-7D71-D172-5E3EB299E0E2}"/>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6B8CC807-D8DB-7A28-0E9E-B83CE65F23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C600C52D-EF7B-E3A3-DDA0-D4B5D0CB0E68}"/>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0728565B-5B02-E7C8-4161-A72E0C1D4225}"/>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43DA7EC6-C948-1763-1EDE-D7F48A5CC798}"/>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3" name="TextBox 12">
            <a:extLst>
              <a:ext uri="{FF2B5EF4-FFF2-40B4-BE49-F238E27FC236}">
                <a16:creationId xmlns:a16="http://schemas.microsoft.com/office/drawing/2014/main" id="{47349FC7-AD1C-ECE7-5720-AEBF07EBE04C}"/>
              </a:ext>
            </a:extLst>
          </p:cNvPr>
          <p:cNvSpPr txBox="1"/>
          <p:nvPr/>
        </p:nvSpPr>
        <p:spPr>
          <a:xfrm>
            <a:off x="7648242" y="5747966"/>
            <a:ext cx="4210417" cy="369332"/>
          </a:xfrm>
          <a:prstGeom prst="rect">
            <a:avLst/>
          </a:prstGeom>
          <a:noFill/>
        </p:spPr>
        <p:txBody>
          <a:bodyPr wrap="square" rtlCol="0">
            <a:spAutoFit/>
          </a:bodyPr>
          <a:lstStyle/>
          <a:p>
            <a:r>
              <a:rPr lang="en-US" dirty="0"/>
              <a:t>(American Psychological Association, 2020)</a:t>
            </a:r>
          </a:p>
        </p:txBody>
      </p:sp>
      <p:sp>
        <p:nvSpPr>
          <p:cNvPr id="14" name="TextBox 13">
            <a:extLst>
              <a:ext uri="{FF2B5EF4-FFF2-40B4-BE49-F238E27FC236}">
                <a16:creationId xmlns:a16="http://schemas.microsoft.com/office/drawing/2014/main" id="{3C433E05-4ABB-63B9-3332-692648110C47}"/>
              </a:ext>
            </a:extLst>
          </p:cNvPr>
          <p:cNvSpPr txBox="1"/>
          <p:nvPr/>
        </p:nvSpPr>
        <p:spPr>
          <a:xfrm>
            <a:off x="4318957" y="2269152"/>
            <a:ext cx="6725096" cy="2308324"/>
          </a:xfrm>
          <a:prstGeom prst="rect">
            <a:avLst/>
          </a:prstGeom>
          <a:noFill/>
        </p:spPr>
        <p:txBody>
          <a:bodyPr wrap="square" rtlCol="0">
            <a:spAutoFit/>
          </a:bodyPr>
          <a:lstStyle/>
          <a:p>
            <a:pPr algn="ctr"/>
            <a:r>
              <a:rPr lang="en-US" sz="3600" b="1" dirty="0">
                <a:solidFill>
                  <a:srgbClr val="5B6670"/>
                </a:solidFill>
                <a:latin typeface="Aptos Display" panose="020B0004020202020204" pitchFamily="34" charset="0"/>
              </a:rPr>
              <a:t>The process of adapting well in the face of adversity, trauma, tragedy, threats, or significant sources of stress.</a:t>
            </a:r>
          </a:p>
        </p:txBody>
      </p:sp>
    </p:spTree>
    <p:extLst>
      <p:ext uri="{BB962C8B-B14F-4D97-AF65-F5344CB8AC3E}">
        <p14:creationId xmlns:p14="http://schemas.microsoft.com/office/powerpoint/2010/main" val="34395181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CA0A0-F0CE-1E05-3A75-552DF1F59A4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1A4BE1B-E4B3-04D3-9A67-594DE63EE5D3}"/>
              </a:ext>
            </a:extLst>
          </p:cNvPr>
          <p:cNvSpPr txBox="1"/>
          <p:nvPr/>
        </p:nvSpPr>
        <p:spPr>
          <a:xfrm>
            <a:off x="-208956" y="2044124"/>
            <a:ext cx="3552231" cy="1569660"/>
          </a:xfrm>
          <a:prstGeom prst="rect">
            <a:avLst/>
          </a:prstGeom>
          <a:noFill/>
        </p:spPr>
        <p:txBody>
          <a:bodyPr wrap="square" rtlCol="0">
            <a:spAutoFit/>
          </a:bodyPr>
          <a:lstStyle/>
          <a:p>
            <a:pPr algn="ctr"/>
            <a:r>
              <a:rPr lang="en-US" sz="4800" b="1" dirty="0">
                <a:latin typeface="Aptos Display" panose="020B0004020202020204" pitchFamily="34" charset="0"/>
              </a:rPr>
              <a:t>Build </a:t>
            </a:r>
          </a:p>
          <a:p>
            <a:pPr algn="ctr"/>
            <a:r>
              <a:rPr lang="en-US" sz="4800" b="1" dirty="0">
                <a:latin typeface="Aptos Display" panose="020B0004020202020204" pitchFamily="34" charset="0"/>
              </a:rPr>
              <a:t>Resilience</a:t>
            </a:r>
          </a:p>
        </p:txBody>
      </p:sp>
      <p:grpSp>
        <p:nvGrpSpPr>
          <p:cNvPr id="3" name="Group 2">
            <a:extLst>
              <a:ext uri="{FF2B5EF4-FFF2-40B4-BE49-F238E27FC236}">
                <a16:creationId xmlns:a16="http://schemas.microsoft.com/office/drawing/2014/main" id="{3C65507D-9427-F101-C2C0-3A10F4BF7E56}"/>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8A778B8E-AC0E-819E-935A-73AE30F89024}"/>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95606137-202D-4FD0-6368-52430D02C5F7}"/>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DC184A14-97D4-A679-4DF6-7D5212EFC21F}"/>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D7B19DBD-4437-B7DD-D43E-DB2E9CA9AD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2C1C95DC-C26F-9679-9142-E366274B19A8}"/>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1152D0DC-875F-9A85-FF1F-2320542C985C}"/>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24744C67-EBB0-DB29-1AD7-4D431E0B4CA3}"/>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graphicFrame>
        <p:nvGraphicFramePr>
          <p:cNvPr id="13" name="Diagram 12">
            <a:extLst>
              <a:ext uri="{FF2B5EF4-FFF2-40B4-BE49-F238E27FC236}">
                <a16:creationId xmlns:a16="http://schemas.microsoft.com/office/drawing/2014/main" id="{C4B17423-D42C-1B0D-DCDB-24D53250586F}"/>
              </a:ext>
            </a:extLst>
          </p:cNvPr>
          <p:cNvGraphicFramePr/>
          <p:nvPr>
            <p:extLst>
              <p:ext uri="{D42A27DB-BD31-4B8C-83A1-F6EECF244321}">
                <p14:modId xmlns:p14="http://schemas.microsoft.com/office/powerpoint/2010/main" val="663206273"/>
              </p:ext>
            </p:extLst>
          </p:nvPr>
        </p:nvGraphicFramePr>
        <p:xfrm>
          <a:off x="3343275" y="419628"/>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110998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729DB-CDD5-82D7-0931-96DDCE7A734A}"/>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51564607-1C6E-C727-3589-1D228EFC84FB}"/>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35F6E72D-14CF-73AD-DD6F-12367623D260}"/>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05D51D7B-D428-BB5B-5D95-29745184F407}"/>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DAFF2859-B65E-F0EF-72AF-268301A9B361}"/>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FF40DB66-A2BA-B3E6-E69C-81478BAECD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939D7E4C-01AE-89C4-622A-F60D4A6FBAB0}"/>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A7F7BDEC-976C-9D4E-0847-BEC2BD3E7822}"/>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85B4646B-387F-ED38-71DC-3F0AF569D38C}"/>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5" name="TextBox 14">
            <a:extLst>
              <a:ext uri="{FF2B5EF4-FFF2-40B4-BE49-F238E27FC236}">
                <a16:creationId xmlns:a16="http://schemas.microsoft.com/office/drawing/2014/main" id="{6FE3CA02-DA9F-5D07-0109-43479B32144E}"/>
              </a:ext>
            </a:extLst>
          </p:cNvPr>
          <p:cNvSpPr txBox="1"/>
          <p:nvPr/>
        </p:nvSpPr>
        <p:spPr>
          <a:xfrm>
            <a:off x="9546511" y="5823971"/>
            <a:ext cx="2569929" cy="461665"/>
          </a:xfrm>
          <a:prstGeom prst="rect">
            <a:avLst/>
          </a:prstGeom>
          <a:noFill/>
        </p:spPr>
        <p:txBody>
          <a:bodyPr wrap="square" rtlCol="0">
            <a:spAutoFit/>
          </a:bodyPr>
          <a:lstStyle/>
          <a:p>
            <a:r>
              <a:rPr lang="en-US" sz="1200" dirty="0"/>
              <a:t>Adapted from Victim Support Services</a:t>
            </a:r>
          </a:p>
          <a:p>
            <a:pPr algn="r"/>
            <a:r>
              <a:rPr lang="en-US" sz="1200" dirty="0"/>
              <a:t>victimsa.org</a:t>
            </a:r>
          </a:p>
        </p:txBody>
      </p:sp>
      <p:pic>
        <p:nvPicPr>
          <p:cNvPr id="18" name="Picture 17" descr="A poster of a window with arrows and mountains&#10;&#10;AI-generated content may be incorrect.">
            <a:extLst>
              <a:ext uri="{FF2B5EF4-FFF2-40B4-BE49-F238E27FC236}">
                <a16:creationId xmlns:a16="http://schemas.microsoft.com/office/drawing/2014/main" id="{7D3F7D8C-3A73-A98F-A897-E3C8AFA912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47097" y="0"/>
            <a:ext cx="5297805" cy="6858000"/>
          </a:xfrm>
          <a:prstGeom prst="rect">
            <a:avLst/>
          </a:prstGeom>
        </p:spPr>
      </p:pic>
      <p:sp>
        <p:nvSpPr>
          <p:cNvPr id="2" name="Oval 1">
            <a:extLst>
              <a:ext uri="{FF2B5EF4-FFF2-40B4-BE49-F238E27FC236}">
                <a16:creationId xmlns:a16="http://schemas.microsoft.com/office/drawing/2014/main" id="{7743BD0D-33A9-E11C-4D50-C22F5620DE1B}"/>
              </a:ext>
            </a:extLst>
          </p:cNvPr>
          <p:cNvSpPr/>
          <p:nvPr/>
        </p:nvSpPr>
        <p:spPr>
          <a:xfrm>
            <a:off x="8082504" y="2163000"/>
            <a:ext cx="2638439" cy="2398367"/>
          </a:xfrm>
          <a:prstGeom prst="ellipse">
            <a:avLst/>
          </a:prstGeom>
          <a:solidFill>
            <a:schemeClr val="accent4">
              <a:lumMod val="40000"/>
              <a:lumOff val="60000"/>
            </a:schemeClr>
          </a:solidFill>
          <a:ln w="76200">
            <a:solidFill>
              <a:srgbClr val="19D3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E38CF1B6-6FB8-22BA-0976-A4178E461EA8}"/>
              </a:ext>
            </a:extLst>
          </p:cNvPr>
          <p:cNvSpPr txBox="1"/>
          <p:nvPr/>
        </p:nvSpPr>
        <p:spPr>
          <a:xfrm>
            <a:off x="1925056" y="2615290"/>
            <a:ext cx="2184442" cy="1446550"/>
          </a:xfrm>
          <a:prstGeom prst="rect">
            <a:avLst/>
          </a:prstGeom>
          <a:noFill/>
        </p:spPr>
        <p:txBody>
          <a:bodyPr wrap="square" rtlCol="0">
            <a:spAutoFit/>
          </a:bodyPr>
          <a:lstStyle/>
          <a:p>
            <a:pPr algn="ctr"/>
            <a:r>
              <a:rPr lang="en-US" sz="2200" b="1" dirty="0">
                <a:solidFill>
                  <a:srgbClr val="EE0000"/>
                </a:solidFill>
                <a:latin typeface="Aptos" panose="020B0004020202020204" pitchFamily="34" charset="0"/>
              </a:rPr>
              <a:t>Stress and Trauma can shrink the window.</a:t>
            </a:r>
          </a:p>
        </p:txBody>
      </p:sp>
      <p:sp>
        <p:nvSpPr>
          <p:cNvPr id="21" name="TextBox 20">
            <a:extLst>
              <a:ext uri="{FF2B5EF4-FFF2-40B4-BE49-F238E27FC236}">
                <a16:creationId xmlns:a16="http://schemas.microsoft.com/office/drawing/2014/main" id="{833F898C-B00E-601B-196D-31DB0776F8B0}"/>
              </a:ext>
            </a:extLst>
          </p:cNvPr>
          <p:cNvSpPr txBox="1"/>
          <p:nvPr/>
        </p:nvSpPr>
        <p:spPr>
          <a:xfrm>
            <a:off x="8536501" y="2615290"/>
            <a:ext cx="2184442" cy="1446550"/>
          </a:xfrm>
          <a:prstGeom prst="rect">
            <a:avLst/>
          </a:prstGeom>
          <a:noFill/>
        </p:spPr>
        <p:txBody>
          <a:bodyPr wrap="square" rtlCol="0">
            <a:spAutoFit/>
          </a:bodyPr>
          <a:lstStyle/>
          <a:p>
            <a:r>
              <a:rPr lang="en-US" sz="2200" b="1" dirty="0">
                <a:solidFill>
                  <a:srgbClr val="7030A0"/>
                </a:solidFill>
                <a:latin typeface="Aptos" panose="020B0004020202020204" pitchFamily="34" charset="0"/>
              </a:rPr>
              <a:t>Building resilience can widen the window.</a:t>
            </a:r>
          </a:p>
        </p:txBody>
      </p:sp>
    </p:spTree>
    <p:extLst>
      <p:ext uri="{BB962C8B-B14F-4D97-AF65-F5344CB8AC3E}">
        <p14:creationId xmlns:p14="http://schemas.microsoft.com/office/powerpoint/2010/main" val="29452191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6205B-0AC1-FB74-2DD7-E5A05F67EFCE}"/>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5078822-D95F-3127-BFFF-3C2B20738B7B}"/>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A58B3B4C-8F86-FF46-DA29-25E1ECFE25D3}"/>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0B5AAE60-E1DB-8975-AAD2-31A2E5111173}"/>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5888CCD1-F695-5612-345A-440151501954}"/>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5E0772F2-128E-8E3A-95A8-3F5F87D05E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BAFC1D12-1B28-F4F6-22AF-5FDB53C9BC1F}"/>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EDD3DE96-5CD9-FFEA-4E6C-8B6D5C1731A9}"/>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EA1C289C-4AEB-F323-7216-310AECA34A74}"/>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5" name="Oval 4">
            <a:extLst>
              <a:ext uri="{FF2B5EF4-FFF2-40B4-BE49-F238E27FC236}">
                <a16:creationId xmlns:a16="http://schemas.microsoft.com/office/drawing/2014/main" id="{6B0B99DC-4A80-36B1-DBCC-D672AC8162E3}"/>
              </a:ext>
            </a:extLst>
          </p:cNvPr>
          <p:cNvSpPr/>
          <p:nvPr/>
        </p:nvSpPr>
        <p:spPr>
          <a:xfrm>
            <a:off x="2066704" y="209292"/>
            <a:ext cx="2286000" cy="1158948"/>
          </a:xfrm>
          <a:prstGeom prst="ellipse">
            <a:avLst/>
          </a:prstGeom>
          <a:solidFill>
            <a:srgbClr val="19D3C5"/>
          </a:solidFill>
          <a:ln>
            <a:solidFill>
              <a:srgbClr val="19D3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Breathing exercises</a:t>
            </a:r>
          </a:p>
        </p:txBody>
      </p:sp>
      <p:sp>
        <p:nvSpPr>
          <p:cNvPr id="12" name="Oval 11">
            <a:extLst>
              <a:ext uri="{FF2B5EF4-FFF2-40B4-BE49-F238E27FC236}">
                <a16:creationId xmlns:a16="http://schemas.microsoft.com/office/drawing/2014/main" id="{2B47C0FF-55B1-5BD9-8477-4E913EB07CDA}"/>
              </a:ext>
            </a:extLst>
          </p:cNvPr>
          <p:cNvSpPr/>
          <p:nvPr/>
        </p:nvSpPr>
        <p:spPr>
          <a:xfrm>
            <a:off x="6553200" y="1869451"/>
            <a:ext cx="2286000" cy="1158948"/>
          </a:xfrm>
          <a:prstGeom prst="ellipse">
            <a:avLst/>
          </a:prstGeom>
          <a:solidFill>
            <a:srgbClr val="19D3C5"/>
          </a:solidFill>
          <a:ln>
            <a:solidFill>
              <a:srgbClr val="19D3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Counseling</a:t>
            </a:r>
          </a:p>
        </p:txBody>
      </p:sp>
      <p:sp>
        <p:nvSpPr>
          <p:cNvPr id="13" name="Oval 12">
            <a:extLst>
              <a:ext uri="{FF2B5EF4-FFF2-40B4-BE49-F238E27FC236}">
                <a16:creationId xmlns:a16="http://schemas.microsoft.com/office/drawing/2014/main" id="{8BB8B06A-B15E-B500-917C-DD894961FE4A}"/>
              </a:ext>
            </a:extLst>
          </p:cNvPr>
          <p:cNvSpPr/>
          <p:nvPr/>
        </p:nvSpPr>
        <p:spPr>
          <a:xfrm>
            <a:off x="2146891" y="3759516"/>
            <a:ext cx="2286000" cy="1158948"/>
          </a:xfrm>
          <a:prstGeom prst="ellipse">
            <a:avLst/>
          </a:prstGeom>
          <a:solidFill>
            <a:srgbClr val="19D3C5"/>
          </a:solidFill>
          <a:ln>
            <a:solidFill>
              <a:srgbClr val="19D3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Journaling</a:t>
            </a:r>
          </a:p>
        </p:txBody>
      </p:sp>
      <p:sp>
        <p:nvSpPr>
          <p:cNvPr id="14" name="Oval 13">
            <a:extLst>
              <a:ext uri="{FF2B5EF4-FFF2-40B4-BE49-F238E27FC236}">
                <a16:creationId xmlns:a16="http://schemas.microsoft.com/office/drawing/2014/main" id="{40717D66-2351-2757-71D6-5AE9BF2D1382}"/>
              </a:ext>
            </a:extLst>
          </p:cNvPr>
          <p:cNvSpPr/>
          <p:nvPr/>
        </p:nvSpPr>
        <p:spPr>
          <a:xfrm>
            <a:off x="9202482" y="4343788"/>
            <a:ext cx="2286000" cy="1158948"/>
          </a:xfrm>
          <a:prstGeom prst="ellipse">
            <a:avLst/>
          </a:prstGeom>
          <a:solidFill>
            <a:srgbClr val="19D3C5"/>
          </a:solidFill>
          <a:ln>
            <a:solidFill>
              <a:srgbClr val="19D3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Hobbies</a:t>
            </a:r>
          </a:p>
        </p:txBody>
      </p:sp>
      <p:sp>
        <p:nvSpPr>
          <p:cNvPr id="15" name="Oval 14">
            <a:extLst>
              <a:ext uri="{FF2B5EF4-FFF2-40B4-BE49-F238E27FC236}">
                <a16:creationId xmlns:a16="http://schemas.microsoft.com/office/drawing/2014/main" id="{27E206C1-93F5-6D93-81A2-A1EC15E4EA9C}"/>
              </a:ext>
            </a:extLst>
          </p:cNvPr>
          <p:cNvSpPr/>
          <p:nvPr/>
        </p:nvSpPr>
        <p:spPr>
          <a:xfrm>
            <a:off x="7611139" y="534592"/>
            <a:ext cx="2456121" cy="1158948"/>
          </a:xfrm>
          <a:prstGeom prst="ellipse">
            <a:avLst/>
          </a:prstGeom>
          <a:solidFill>
            <a:srgbClr val="6FB1CB"/>
          </a:solidFill>
          <a:ln>
            <a:solidFill>
              <a:srgbClr val="6FB1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Build strong relationships</a:t>
            </a:r>
          </a:p>
        </p:txBody>
      </p:sp>
      <p:sp>
        <p:nvSpPr>
          <p:cNvPr id="16" name="Oval 15">
            <a:extLst>
              <a:ext uri="{FF2B5EF4-FFF2-40B4-BE49-F238E27FC236}">
                <a16:creationId xmlns:a16="http://schemas.microsoft.com/office/drawing/2014/main" id="{063275D6-1419-2BDF-EF3D-62F8372ADFA9}"/>
              </a:ext>
            </a:extLst>
          </p:cNvPr>
          <p:cNvSpPr/>
          <p:nvPr/>
        </p:nvSpPr>
        <p:spPr>
          <a:xfrm>
            <a:off x="3209704" y="1869451"/>
            <a:ext cx="2456121" cy="1158948"/>
          </a:xfrm>
          <a:prstGeom prst="ellipse">
            <a:avLst/>
          </a:prstGeom>
          <a:solidFill>
            <a:srgbClr val="6FB1CB"/>
          </a:solidFill>
          <a:ln>
            <a:solidFill>
              <a:srgbClr val="6FB1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Mindfulness</a:t>
            </a:r>
          </a:p>
        </p:txBody>
      </p:sp>
      <p:sp>
        <p:nvSpPr>
          <p:cNvPr id="17" name="Oval 16">
            <a:extLst>
              <a:ext uri="{FF2B5EF4-FFF2-40B4-BE49-F238E27FC236}">
                <a16:creationId xmlns:a16="http://schemas.microsoft.com/office/drawing/2014/main" id="{7742731C-44BE-100D-F5F0-9A3D3AAB8778}"/>
              </a:ext>
            </a:extLst>
          </p:cNvPr>
          <p:cNvSpPr/>
          <p:nvPr/>
        </p:nvSpPr>
        <p:spPr>
          <a:xfrm>
            <a:off x="4361565" y="4519962"/>
            <a:ext cx="2456121" cy="1158948"/>
          </a:xfrm>
          <a:prstGeom prst="ellipse">
            <a:avLst/>
          </a:prstGeom>
          <a:solidFill>
            <a:srgbClr val="6FB1CB"/>
          </a:solidFill>
          <a:ln>
            <a:solidFill>
              <a:srgbClr val="6FB1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Join a group</a:t>
            </a:r>
          </a:p>
        </p:txBody>
      </p:sp>
      <p:sp>
        <p:nvSpPr>
          <p:cNvPr id="18" name="Oval 17">
            <a:extLst>
              <a:ext uri="{FF2B5EF4-FFF2-40B4-BE49-F238E27FC236}">
                <a16:creationId xmlns:a16="http://schemas.microsoft.com/office/drawing/2014/main" id="{23B26EE0-DB8A-B068-FAF5-2DE688AE49C9}"/>
              </a:ext>
            </a:extLst>
          </p:cNvPr>
          <p:cNvSpPr/>
          <p:nvPr/>
        </p:nvSpPr>
        <p:spPr>
          <a:xfrm>
            <a:off x="9603415" y="2963803"/>
            <a:ext cx="2456121" cy="1158948"/>
          </a:xfrm>
          <a:prstGeom prst="ellipse">
            <a:avLst/>
          </a:prstGeom>
          <a:solidFill>
            <a:srgbClr val="6FB1CB"/>
          </a:solidFill>
          <a:ln>
            <a:solidFill>
              <a:srgbClr val="6FB1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Care for your physical health</a:t>
            </a:r>
          </a:p>
        </p:txBody>
      </p:sp>
      <p:sp>
        <p:nvSpPr>
          <p:cNvPr id="19" name="Oval 18">
            <a:extLst>
              <a:ext uri="{FF2B5EF4-FFF2-40B4-BE49-F238E27FC236}">
                <a16:creationId xmlns:a16="http://schemas.microsoft.com/office/drawing/2014/main" id="{3501B755-1FF0-1325-2507-26E439675BB3}"/>
              </a:ext>
            </a:extLst>
          </p:cNvPr>
          <p:cNvSpPr/>
          <p:nvPr/>
        </p:nvSpPr>
        <p:spPr>
          <a:xfrm>
            <a:off x="4823636" y="551098"/>
            <a:ext cx="2456121" cy="115894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Learn from the past</a:t>
            </a:r>
          </a:p>
        </p:txBody>
      </p:sp>
      <p:sp>
        <p:nvSpPr>
          <p:cNvPr id="20" name="Oval 19">
            <a:extLst>
              <a:ext uri="{FF2B5EF4-FFF2-40B4-BE49-F238E27FC236}">
                <a16:creationId xmlns:a16="http://schemas.microsoft.com/office/drawing/2014/main" id="{3CD1F33E-CE0B-CBFC-7C21-66F67D8F74A8}"/>
              </a:ext>
            </a:extLst>
          </p:cNvPr>
          <p:cNvSpPr/>
          <p:nvPr/>
        </p:nvSpPr>
        <p:spPr>
          <a:xfrm>
            <a:off x="377455" y="2586758"/>
            <a:ext cx="2782186" cy="115894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Set short-term and long-term goals</a:t>
            </a:r>
          </a:p>
        </p:txBody>
      </p:sp>
      <p:sp>
        <p:nvSpPr>
          <p:cNvPr id="21" name="Oval 20">
            <a:extLst>
              <a:ext uri="{FF2B5EF4-FFF2-40B4-BE49-F238E27FC236}">
                <a16:creationId xmlns:a16="http://schemas.microsoft.com/office/drawing/2014/main" id="{2A1BBB1B-7E83-A8DA-D48F-177A29739AD5}"/>
              </a:ext>
            </a:extLst>
          </p:cNvPr>
          <p:cNvSpPr/>
          <p:nvPr/>
        </p:nvSpPr>
        <p:spPr>
          <a:xfrm>
            <a:off x="703520" y="4932275"/>
            <a:ext cx="2456121" cy="115894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Express gratitude</a:t>
            </a:r>
          </a:p>
        </p:txBody>
      </p:sp>
      <p:sp>
        <p:nvSpPr>
          <p:cNvPr id="22" name="Oval 21">
            <a:extLst>
              <a:ext uri="{FF2B5EF4-FFF2-40B4-BE49-F238E27FC236}">
                <a16:creationId xmlns:a16="http://schemas.microsoft.com/office/drawing/2014/main" id="{A6DA4E40-D68B-ECA1-39B5-C14FA472B640}"/>
              </a:ext>
            </a:extLst>
          </p:cNvPr>
          <p:cNvSpPr/>
          <p:nvPr/>
        </p:nvSpPr>
        <p:spPr>
          <a:xfrm>
            <a:off x="7015937" y="3456513"/>
            <a:ext cx="2456121" cy="115894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Advocate for your needs</a:t>
            </a:r>
          </a:p>
        </p:txBody>
      </p:sp>
      <p:sp>
        <p:nvSpPr>
          <p:cNvPr id="23" name="Oval 22">
            <a:extLst>
              <a:ext uri="{FF2B5EF4-FFF2-40B4-BE49-F238E27FC236}">
                <a16:creationId xmlns:a16="http://schemas.microsoft.com/office/drawing/2014/main" id="{619CC09A-2800-A81A-6D7A-A3B056559972}"/>
              </a:ext>
            </a:extLst>
          </p:cNvPr>
          <p:cNvSpPr/>
          <p:nvPr/>
        </p:nvSpPr>
        <p:spPr>
          <a:xfrm>
            <a:off x="6916482" y="4967283"/>
            <a:ext cx="2286000" cy="1158948"/>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Help others</a:t>
            </a:r>
          </a:p>
        </p:txBody>
      </p:sp>
      <p:sp>
        <p:nvSpPr>
          <p:cNvPr id="24" name="Oval 23">
            <a:extLst>
              <a:ext uri="{FF2B5EF4-FFF2-40B4-BE49-F238E27FC236}">
                <a16:creationId xmlns:a16="http://schemas.microsoft.com/office/drawing/2014/main" id="{B4F664B1-2FA7-78B0-79B2-F773BBA83A77}"/>
              </a:ext>
            </a:extLst>
          </p:cNvPr>
          <p:cNvSpPr/>
          <p:nvPr/>
        </p:nvSpPr>
        <p:spPr>
          <a:xfrm>
            <a:off x="9202482" y="1710046"/>
            <a:ext cx="2286000" cy="1158948"/>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Reflect on purpose</a:t>
            </a:r>
          </a:p>
        </p:txBody>
      </p:sp>
      <p:sp>
        <p:nvSpPr>
          <p:cNvPr id="25" name="Oval 24">
            <a:extLst>
              <a:ext uri="{FF2B5EF4-FFF2-40B4-BE49-F238E27FC236}">
                <a16:creationId xmlns:a16="http://schemas.microsoft.com/office/drawing/2014/main" id="{387C94BC-297C-B046-115E-CEA8443BED5C}"/>
              </a:ext>
            </a:extLst>
          </p:cNvPr>
          <p:cNvSpPr/>
          <p:nvPr/>
        </p:nvSpPr>
        <p:spPr>
          <a:xfrm>
            <a:off x="565298" y="1305479"/>
            <a:ext cx="2286000" cy="1158948"/>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Develop your talents</a:t>
            </a:r>
          </a:p>
        </p:txBody>
      </p:sp>
      <p:sp>
        <p:nvSpPr>
          <p:cNvPr id="26" name="Oval 25">
            <a:extLst>
              <a:ext uri="{FF2B5EF4-FFF2-40B4-BE49-F238E27FC236}">
                <a16:creationId xmlns:a16="http://schemas.microsoft.com/office/drawing/2014/main" id="{253FA282-3C37-959C-BA4E-D2EE5D456AF5}"/>
              </a:ext>
            </a:extLst>
          </p:cNvPr>
          <p:cNvSpPr/>
          <p:nvPr/>
        </p:nvSpPr>
        <p:spPr>
          <a:xfrm>
            <a:off x="4571113" y="3057651"/>
            <a:ext cx="2286000" cy="1158948"/>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latin typeface="Aptos Display" panose="020B0004020202020204" pitchFamily="34" charset="0"/>
              </a:rPr>
              <a:t>Accept change is a part of life</a:t>
            </a:r>
          </a:p>
        </p:txBody>
      </p:sp>
    </p:spTree>
    <p:extLst>
      <p:ext uri="{BB962C8B-B14F-4D97-AF65-F5344CB8AC3E}">
        <p14:creationId xmlns:p14="http://schemas.microsoft.com/office/powerpoint/2010/main" val="510084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542D9-DD64-8162-A446-F9AB97178EEC}"/>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2ABB7771-DFBA-6EEA-B940-BE41162A99CD}"/>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0096187-33BC-7C15-581F-7D910E307ECE}"/>
              </a:ext>
            </a:extLst>
          </p:cNvPr>
          <p:cNvSpPr txBox="1"/>
          <p:nvPr/>
        </p:nvSpPr>
        <p:spPr>
          <a:xfrm>
            <a:off x="459768" y="1170123"/>
            <a:ext cx="3691485" cy="1200329"/>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Invitation to </a:t>
            </a:r>
          </a:p>
          <a:p>
            <a:pPr algn="ctr"/>
            <a:r>
              <a:rPr lang="en-US" sz="3600" b="1" dirty="0">
                <a:solidFill>
                  <a:schemeClr val="bg1"/>
                </a:solidFill>
                <a:latin typeface="Aptos Display" panose="020B0004020202020204" pitchFamily="34" charset="0"/>
              </a:rPr>
              <a:t>Self-awareness</a:t>
            </a:r>
          </a:p>
        </p:txBody>
      </p:sp>
      <p:grpSp>
        <p:nvGrpSpPr>
          <p:cNvPr id="3" name="Group 2">
            <a:extLst>
              <a:ext uri="{FF2B5EF4-FFF2-40B4-BE49-F238E27FC236}">
                <a16:creationId xmlns:a16="http://schemas.microsoft.com/office/drawing/2014/main" id="{FB36032B-ABC5-6B90-74CF-F69BB5487E3F}"/>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2CF30CF4-B788-AF58-6FAB-9D5CDC29968B}"/>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BE34786E-3048-4ACA-7B4F-F384F99172D8}"/>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8AB17A00-ECD1-F8EF-DD30-989D049D30FC}"/>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A39868B5-13FA-52B1-E94C-A784C82BEF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4C7AFDD1-D7AF-5984-2CEB-CFEE423D8F38}"/>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DE4AB144-B30D-BC47-BA1B-7A2A68597E54}"/>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1202E514-EB46-6ED0-F481-AEDA460A16DB}"/>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C1014292-8CB4-DC62-A27F-9D3E849C91EE}"/>
              </a:ext>
            </a:extLst>
          </p:cNvPr>
          <p:cNvSpPr txBox="1"/>
          <p:nvPr/>
        </p:nvSpPr>
        <p:spPr>
          <a:xfrm>
            <a:off x="4324602" y="2822532"/>
            <a:ext cx="7058632" cy="1569660"/>
          </a:xfrm>
          <a:prstGeom prst="rect">
            <a:avLst/>
          </a:prstGeom>
          <a:noFill/>
        </p:spPr>
        <p:txBody>
          <a:bodyPr wrap="square" rtlCol="0">
            <a:spAutoFit/>
          </a:bodyPr>
          <a:lstStyle/>
          <a:p>
            <a:r>
              <a:rPr lang="en-US" sz="3200" dirty="0">
                <a:latin typeface="Aptos Display" panose="020B0004020202020204" pitchFamily="34" charset="0"/>
              </a:rPr>
              <a:t>Bring attention to your own needs and take care of yourself however you need to during the presentation and after.</a:t>
            </a:r>
          </a:p>
        </p:txBody>
      </p:sp>
    </p:spTree>
    <p:extLst>
      <p:ext uri="{BB962C8B-B14F-4D97-AF65-F5344CB8AC3E}">
        <p14:creationId xmlns:p14="http://schemas.microsoft.com/office/powerpoint/2010/main" val="27561080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4F991-360E-8B0C-010C-CB8F5E2CADE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63235FB-0396-5B92-56D0-310BA1E1B479}"/>
              </a:ext>
            </a:extLst>
          </p:cNvPr>
          <p:cNvSpPr txBox="1"/>
          <p:nvPr/>
        </p:nvSpPr>
        <p:spPr>
          <a:xfrm>
            <a:off x="1262655" y="435406"/>
            <a:ext cx="9392355" cy="584775"/>
          </a:xfrm>
          <a:prstGeom prst="rect">
            <a:avLst/>
          </a:prstGeom>
          <a:noFill/>
        </p:spPr>
        <p:txBody>
          <a:bodyPr wrap="square" rtlCol="0">
            <a:spAutoFit/>
          </a:bodyPr>
          <a:lstStyle/>
          <a:p>
            <a:pPr algn="ctr"/>
            <a:r>
              <a:rPr lang="en-US" sz="3200" b="1" dirty="0">
                <a:solidFill>
                  <a:srgbClr val="5B6670"/>
                </a:solidFill>
                <a:latin typeface="Aptos Display" panose="020B0004020202020204" pitchFamily="34" charset="0"/>
              </a:rPr>
              <a:t>Build Resilience</a:t>
            </a:r>
          </a:p>
        </p:txBody>
      </p:sp>
      <p:grpSp>
        <p:nvGrpSpPr>
          <p:cNvPr id="3" name="Group 2">
            <a:extLst>
              <a:ext uri="{FF2B5EF4-FFF2-40B4-BE49-F238E27FC236}">
                <a16:creationId xmlns:a16="http://schemas.microsoft.com/office/drawing/2014/main" id="{801AFFC2-6EF7-9079-DCB1-1D008FF771B4}"/>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8C6B4656-3CCA-B977-98E5-20D4DD576A66}"/>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1C39D63D-5E45-0969-F625-D3E540BEC131}"/>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E442D739-56FF-5EB7-8948-C9D3133D3D71}"/>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18334A18-0CC8-9FB7-3FB1-568A573B2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4C0B8ECE-27C6-E11B-2BBC-7300791CA2EF}"/>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DEF5D3F2-13F5-165E-B887-F585CCF00148}"/>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513164BC-72D1-E2E3-78A1-8A4692E4804C}"/>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5" name="TextBox 4">
            <a:extLst>
              <a:ext uri="{FF2B5EF4-FFF2-40B4-BE49-F238E27FC236}">
                <a16:creationId xmlns:a16="http://schemas.microsoft.com/office/drawing/2014/main" id="{5BDCE9D2-FA2E-34F5-4AA0-199830C54191}"/>
              </a:ext>
            </a:extLst>
          </p:cNvPr>
          <p:cNvSpPr txBox="1"/>
          <p:nvPr/>
        </p:nvSpPr>
        <p:spPr>
          <a:xfrm>
            <a:off x="1311322" y="2108262"/>
            <a:ext cx="9392355" cy="2308324"/>
          </a:xfrm>
          <a:prstGeom prst="rect">
            <a:avLst/>
          </a:prstGeom>
          <a:noFill/>
        </p:spPr>
        <p:txBody>
          <a:bodyPr wrap="square" rtlCol="0">
            <a:spAutoFit/>
          </a:bodyPr>
          <a:lstStyle/>
          <a:p>
            <a:pPr algn="ctr"/>
            <a:r>
              <a:rPr lang="en-US" sz="2400" b="1" dirty="0">
                <a:latin typeface="Aptos Display" panose="020B0004020202020204" pitchFamily="34" charset="0"/>
              </a:rPr>
              <a:t>Stress is inevitable.</a:t>
            </a:r>
          </a:p>
          <a:p>
            <a:pPr algn="ctr"/>
            <a:endParaRPr lang="en-US" sz="2400" b="1" dirty="0">
              <a:latin typeface="Aptos Display" panose="020B0004020202020204" pitchFamily="34" charset="0"/>
            </a:endParaRPr>
          </a:p>
          <a:p>
            <a:pPr algn="ctr"/>
            <a:r>
              <a:rPr lang="en-US" sz="2400" b="1" dirty="0">
                <a:latin typeface="Aptos Display" panose="020B0004020202020204" pitchFamily="34" charset="0"/>
              </a:rPr>
              <a:t>Everyone has the capacity to become more resilient with the proper support and tools.</a:t>
            </a:r>
          </a:p>
          <a:p>
            <a:pPr algn="ctr"/>
            <a:endParaRPr lang="en-US" sz="2400" b="1" dirty="0">
              <a:latin typeface="Aptos Display" panose="020B0004020202020204" pitchFamily="34" charset="0"/>
            </a:endParaRPr>
          </a:p>
          <a:p>
            <a:pPr algn="ctr"/>
            <a:r>
              <a:rPr lang="en-US" sz="2400" b="1" dirty="0">
                <a:latin typeface="Aptos Display" panose="020B0004020202020204" pitchFamily="34" charset="0"/>
              </a:rPr>
              <a:t>We can grow and nurture resilience.</a:t>
            </a:r>
          </a:p>
        </p:txBody>
      </p:sp>
    </p:spTree>
    <p:extLst>
      <p:ext uri="{BB962C8B-B14F-4D97-AF65-F5344CB8AC3E}">
        <p14:creationId xmlns:p14="http://schemas.microsoft.com/office/powerpoint/2010/main" val="18698116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8BEAE-732C-E7FA-9AE5-F3AA2D5EAF7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6CFFD6E-3A41-8694-45AF-5EBA7040727E}"/>
              </a:ext>
            </a:extLst>
          </p:cNvPr>
          <p:cNvSpPr txBox="1"/>
          <p:nvPr/>
        </p:nvSpPr>
        <p:spPr>
          <a:xfrm>
            <a:off x="1262655" y="435406"/>
            <a:ext cx="9392355" cy="584775"/>
          </a:xfrm>
          <a:prstGeom prst="rect">
            <a:avLst/>
          </a:prstGeom>
          <a:noFill/>
        </p:spPr>
        <p:txBody>
          <a:bodyPr wrap="square" rtlCol="0">
            <a:spAutoFit/>
          </a:bodyPr>
          <a:lstStyle/>
          <a:p>
            <a:pPr algn="ctr"/>
            <a:r>
              <a:rPr lang="en-US" sz="3200" b="1" dirty="0">
                <a:solidFill>
                  <a:srgbClr val="5B6670"/>
                </a:solidFill>
                <a:latin typeface="Aptos Display" panose="020B0004020202020204" pitchFamily="34" charset="0"/>
              </a:rPr>
              <a:t>Resilience Homework</a:t>
            </a:r>
          </a:p>
        </p:txBody>
      </p:sp>
      <p:grpSp>
        <p:nvGrpSpPr>
          <p:cNvPr id="3" name="Group 2">
            <a:extLst>
              <a:ext uri="{FF2B5EF4-FFF2-40B4-BE49-F238E27FC236}">
                <a16:creationId xmlns:a16="http://schemas.microsoft.com/office/drawing/2014/main" id="{51E13C22-828C-D000-FADA-CBA66E9A0311}"/>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8E5BE45A-C483-0DB0-716D-92C0C83958EC}"/>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266CA06D-C64C-E83F-2A14-6492C9B8EA9D}"/>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8AA971DA-5080-F11E-F5DD-ACFAF1E1EA0B}"/>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A55FCAAA-4EAC-4792-039D-4714D3600C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CB2F0E9B-5A4D-6609-A41F-18650016B448}"/>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EBFCFBD5-0A3C-8758-FC29-34D34A084A9C}"/>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8F57AA02-4A73-B258-1D2C-233EBEFF8B81}"/>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3" name="TextBox 12">
            <a:extLst>
              <a:ext uri="{FF2B5EF4-FFF2-40B4-BE49-F238E27FC236}">
                <a16:creationId xmlns:a16="http://schemas.microsoft.com/office/drawing/2014/main" id="{76C693B3-4FDB-11FD-A0C3-A4E77EE01D36}"/>
              </a:ext>
            </a:extLst>
          </p:cNvPr>
          <p:cNvSpPr txBox="1"/>
          <p:nvPr/>
        </p:nvSpPr>
        <p:spPr>
          <a:xfrm>
            <a:off x="1020726" y="2063292"/>
            <a:ext cx="10510230" cy="1938992"/>
          </a:xfrm>
          <a:prstGeom prst="rect">
            <a:avLst/>
          </a:prstGeom>
          <a:noFill/>
        </p:spPr>
        <p:txBody>
          <a:bodyPr wrap="square">
            <a:spAutoFit/>
          </a:bodyPr>
          <a:lstStyle/>
          <a:p>
            <a:r>
              <a:rPr lang="en-US" sz="2400" dirty="0">
                <a:latin typeface="Aptos Display" panose="020B0004020202020204" pitchFamily="34" charset="0"/>
              </a:rPr>
              <a:t>Think of a time in your life when you overcame a difficult or stressful situation. </a:t>
            </a:r>
          </a:p>
          <a:p>
            <a:endParaRPr lang="en-US" sz="2400" dirty="0">
              <a:latin typeface="Aptos Display" panose="020B0004020202020204" pitchFamily="34" charset="0"/>
            </a:endParaRPr>
          </a:p>
          <a:p>
            <a:r>
              <a:rPr lang="en-US" sz="2400" dirty="0">
                <a:latin typeface="Aptos Display" panose="020B0004020202020204" pitchFamily="34" charset="0"/>
              </a:rPr>
              <a:t>What personal strengths or resources helped you through it?</a:t>
            </a:r>
          </a:p>
          <a:p>
            <a:endParaRPr lang="en-US" sz="2400" dirty="0">
              <a:latin typeface="Aptos Display" panose="020B0004020202020204" pitchFamily="34" charset="0"/>
            </a:endParaRPr>
          </a:p>
          <a:p>
            <a:r>
              <a:rPr lang="en-US" sz="2400" dirty="0">
                <a:latin typeface="Aptos Display" panose="020B0004020202020204" pitchFamily="34" charset="0"/>
              </a:rPr>
              <a:t>How could you apply those strengths in your current work or personal challenges?</a:t>
            </a:r>
          </a:p>
        </p:txBody>
      </p:sp>
    </p:spTree>
    <p:extLst>
      <p:ext uri="{BB962C8B-B14F-4D97-AF65-F5344CB8AC3E}">
        <p14:creationId xmlns:p14="http://schemas.microsoft.com/office/powerpoint/2010/main" val="10304798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3B0AE-ECF5-A819-2566-E3CAF1BCB4E1}"/>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FCCCD6B4-1A53-14FC-52CA-C2EEEE670FB7}"/>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B3F60BF-4E68-AEA6-BF24-E1EB0CF021AD}"/>
              </a:ext>
            </a:extLst>
          </p:cNvPr>
          <p:cNvSpPr txBox="1"/>
          <p:nvPr/>
        </p:nvSpPr>
        <p:spPr>
          <a:xfrm>
            <a:off x="207805" y="1170123"/>
            <a:ext cx="3691485" cy="1200329"/>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Self-care</a:t>
            </a:r>
          </a:p>
          <a:p>
            <a:pPr algn="ctr"/>
            <a:r>
              <a:rPr lang="en-US" sz="3600" b="1" dirty="0">
                <a:solidFill>
                  <a:schemeClr val="bg1"/>
                </a:solidFill>
                <a:latin typeface="Aptos Display" panose="020B0004020202020204" pitchFamily="34" charset="0"/>
              </a:rPr>
              <a:t>Reminder</a:t>
            </a:r>
          </a:p>
        </p:txBody>
      </p:sp>
      <p:grpSp>
        <p:nvGrpSpPr>
          <p:cNvPr id="3" name="Group 2">
            <a:extLst>
              <a:ext uri="{FF2B5EF4-FFF2-40B4-BE49-F238E27FC236}">
                <a16:creationId xmlns:a16="http://schemas.microsoft.com/office/drawing/2014/main" id="{9EC0A27B-8998-CF45-9C88-9D9F0939E41B}"/>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E04B6B6D-E5BE-2349-8770-B02F6C8C60B0}"/>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CB1E298B-D147-46DE-FE37-2A53659096B8}"/>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219444CD-4FEA-D5ED-0469-41A1FE0A262E}"/>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547933AE-B2DD-FB2B-056B-6589D99FAE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DDE5C1F1-7FDB-0A84-3DEF-3FA239A99CFD}"/>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9E3D81B2-1693-3AFC-9646-CBD70A185BBF}"/>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ECF63D82-6AA1-0557-C646-BBED450CC4AD}"/>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C9BA2154-7387-4EB8-FB86-F529E61F1D3C}"/>
              </a:ext>
            </a:extLst>
          </p:cNvPr>
          <p:cNvSpPr txBox="1"/>
          <p:nvPr/>
        </p:nvSpPr>
        <p:spPr>
          <a:xfrm>
            <a:off x="5071749" y="1170123"/>
            <a:ext cx="6492239" cy="4524315"/>
          </a:xfrm>
          <a:prstGeom prst="rect">
            <a:avLst/>
          </a:prstGeom>
          <a:noFill/>
        </p:spPr>
        <p:txBody>
          <a:bodyPr wrap="square" rtlCol="0">
            <a:spAutoFit/>
          </a:bodyPr>
          <a:lstStyle/>
          <a:p>
            <a:pPr defTabSz="1021744">
              <a:buClr>
                <a:prstClr val="black"/>
              </a:buClr>
              <a:buSzPts val="1200"/>
              <a:defRPr/>
            </a:pPr>
            <a:r>
              <a:rPr lang="en-US" sz="2400" dirty="0">
                <a:solidFill>
                  <a:prstClr val="black"/>
                </a:solidFill>
                <a:latin typeface="Aptos" panose="020B0004020202020204" pitchFamily="34" charset="0"/>
              </a:rPr>
              <a:t>Engage coping strategies that help metabolize thoughts and feelings:</a:t>
            </a:r>
          </a:p>
          <a:p>
            <a:pPr defTabSz="1021744">
              <a:buClr>
                <a:prstClr val="black"/>
              </a:buClr>
              <a:buSzPts val="1200"/>
              <a:defRPr/>
            </a:pPr>
            <a:endParaRPr lang="en-US" sz="2400" dirty="0">
              <a:solidFill>
                <a:prstClr val="black"/>
              </a:solidFill>
              <a:latin typeface="Aptos" panose="020B0004020202020204" pitchFamily="34" charset="0"/>
            </a:endParaRPr>
          </a:p>
          <a:p>
            <a:pPr defTabSz="1021744">
              <a:buClr>
                <a:prstClr val="black"/>
              </a:buClr>
              <a:buSzPts val="1200"/>
              <a:defRPr/>
            </a:pPr>
            <a:r>
              <a:rPr lang="en-US" sz="2400" dirty="0">
                <a:solidFill>
                  <a:prstClr val="black"/>
                </a:solidFill>
                <a:latin typeface="Aptos" panose="020B0004020202020204" pitchFamily="34" charset="0"/>
              </a:rPr>
              <a:t>- Physical activity helps metabolize physiological stress response</a:t>
            </a:r>
          </a:p>
          <a:p>
            <a:pPr defTabSz="1021744">
              <a:buClr>
                <a:prstClr val="black"/>
              </a:buClr>
              <a:buSzPts val="1200"/>
              <a:defRPr/>
            </a:pPr>
            <a:endParaRPr lang="en-US" sz="2400" dirty="0">
              <a:solidFill>
                <a:prstClr val="black"/>
              </a:solidFill>
              <a:latin typeface="Aptos" panose="020B0004020202020204" pitchFamily="34" charset="0"/>
            </a:endParaRPr>
          </a:p>
          <a:p>
            <a:pPr defTabSz="1021744">
              <a:buClr>
                <a:prstClr val="black"/>
              </a:buClr>
              <a:buSzPts val="1200"/>
              <a:defRPr/>
            </a:pPr>
            <a:r>
              <a:rPr lang="en-US" sz="2400" dirty="0">
                <a:solidFill>
                  <a:prstClr val="black"/>
                </a:solidFill>
                <a:latin typeface="Aptos" panose="020B0004020202020204" pitchFamily="34" charset="0"/>
              </a:rPr>
              <a:t>- Express thoughts and feelings through journaling, creating art, talking</a:t>
            </a:r>
          </a:p>
          <a:p>
            <a:pPr defTabSz="1021744">
              <a:buClr>
                <a:prstClr val="black"/>
              </a:buClr>
              <a:buSzPts val="1200"/>
              <a:defRPr/>
            </a:pPr>
            <a:endParaRPr lang="en-US" sz="2400" dirty="0">
              <a:solidFill>
                <a:prstClr val="black"/>
              </a:solidFill>
              <a:latin typeface="Aptos" panose="020B0004020202020204" pitchFamily="34" charset="0"/>
            </a:endParaRPr>
          </a:p>
          <a:p>
            <a:pPr defTabSz="1021744">
              <a:buClr>
                <a:prstClr val="black"/>
              </a:buClr>
              <a:buSzPts val="1200"/>
              <a:defRPr/>
            </a:pPr>
            <a:r>
              <a:rPr lang="en-US" sz="2400" dirty="0">
                <a:solidFill>
                  <a:prstClr val="black"/>
                </a:solidFill>
                <a:latin typeface="Aptos" panose="020B0004020202020204" pitchFamily="34" charset="0"/>
              </a:rPr>
              <a:t>- If you are impacted in ways that feel bigger than what these coping strategies can handle, talk to a professional</a:t>
            </a:r>
          </a:p>
        </p:txBody>
      </p:sp>
    </p:spTree>
    <p:extLst>
      <p:ext uri="{BB962C8B-B14F-4D97-AF65-F5344CB8AC3E}">
        <p14:creationId xmlns:p14="http://schemas.microsoft.com/office/powerpoint/2010/main" val="11636354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6D61F-1064-0D84-9A95-843CF4F401EA}"/>
              </a:ext>
            </a:extLst>
          </p:cNvPr>
          <p:cNvSpPr>
            <a:spLocks noGrp="1"/>
          </p:cNvSpPr>
          <p:nvPr>
            <p:ph type="title"/>
          </p:nvPr>
        </p:nvSpPr>
        <p:spPr>
          <a:xfrm>
            <a:off x="2220116" y="193835"/>
            <a:ext cx="7003981" cy="427726"/>
          </a:xfrm>
        </p:spPr>
        <p:txBody>
          <a:bodyPr>
            <a:normAutofit/>
          </a:bodyPr>
          <a:lstStyle/>
          <a:p>
            <a:pPr algn="ctr"/>
            <a:r>
              <a:rPr lang="en-US" sz="2400" b="1" dirty="0">
                <a:latin typeface="Aptos Display" panose="020B0004020202020204" pitchFamily="34" charset="0"/>
              </a:rPr>
              <a:t>References</a:t>
            </a:r>
          </a:p>
        </p:txBody>
      </p:sp>
      <p:sp>
        <p:nvSpPr>
          <p:cNvPr id="4" name="TextBox 3">
            <a:extLst>
              <a:ext uri="{FF2B5EF4-FFF2-40B4-BE49-F238E27FC236}">
                <a16:creationId xmlns:a16="http://schemas.microsoft.com/office/drawing/2014/main" id="{FF47B1B8-98C7-62ED-C8F1-4AEAD7FDDD9B}"/>
              </a:ext>
            </a:extLst>
          </p:cNvPr>
          <p:cNvSpPr txBox="1"/>
          <p:nvPr/>
        </p:nvSpPr>
        <p:spPr>
          <a:xfrm>
            <a:off x="949841" y="889843"/>
            <a:ext cx="10292317" cy="5216813"/>
          </a:xfrm>
          <a:prstGeom prst="rect">
            <a:avLst/>
          </a:prstGeom>
          <a:noFill/>
        </p:spPr>
        <p:txBody>
          <a:bodyPr wrap="square" rtlCol="0">
            <a:spAutoFit/>
          </a:bodyPr>
          <a:lstStyle/>
          <a:p>
            <a:r>
              <a:rPr lang="en-US" sz="900" dirty="0"/>
              <a:t>American Psychological Association. (2023). </a:t>
            </a:r>
            <a:r>
              <a:rPr lang="en-US" sz="900" i="1" dirty="0"/>
              <a:t>Intergenerational trauma</a:t>
            </a:r>
            <a:r>
              <a:rPr lang="en-US" sz="900" dirty="0"/>
              <a:t>. In </a:t>
            </a:r>
            <a:r>
              <a:rPr lang="en-US" sz="900" i="1" dirty="0"/>
              <a:t>APA Dictionary of Psychology</a:t>
            </a:r>
            <a:r>
              <a:rPr lang="en-US" sz="900" dirty="0"/>
              <a:t>. </a:t>
            </a:r>
            <a:r>
              <a:rPr lang="en-US" sz="900" u="sng" dirty="0">
                <a:hlinkClick r:id="rId3"/>
              </a:rPr>
              <a:t>https://dictionary.apa.org/intergenerational-trauma</a:t>
            </a:r>
            <a:endParaRPr lang="en-US" sz="900" dirty="0"/>
          </a:p>
          <a:p>
            <a:endParaRPr lang="en-US" sz="900" dirty="0"/>
          </a:p>
          <a:p>
            <a:r>
              <a:rPr lang="en-US" sz="900" dirty="0"/>
              <a:t>American Psychological Association. (2020). </a:t>
            </a:r>
            <a:r>
              <a:rPr lang="en-US" sz="900" i="1" dirty="0"/>
              <a:t>Building your resilience</a:t>
            </a:r>
            <a:r>
              <a:rPr lang="en-US" sz="900" dirty="0"/>
              <a:t>. Retrieved from </a:t>
            </a:r>
            <a:r>
              <a:rPr lang="en-US" sz="900" u="sng" dirty="0">
                <a:hlinkClick r:id="rId4"/>
              </a:rPr>
              <a:t>https://www.apa.org/topics/resilience/building-your-resilience</a:t>
            </a:r>
            <a:endParaRPr lang="en-US" sz="900" dirty="0"/>
          </a:p>
          <a:p>
            <a:endParaRPr lang="en-US" sz="900" dirty="0"/>
          </a:p>
          <a:p>
            <a:r>
              <a:rPr lang="en-US" sz="900" dirty="0"/>
              <a:t>Centers for Disease Control and Prevention. (2025, January 31). </a:t>
            </a:r>
            <a:r>
              <a:rPr lang="en-US" sz="900" i="1" dirty="0"/>
              <a:t>Epigenetics, health, and disease</a:t>
            </a:r>
            <a:r>
              <a:rPr lang="en-US" sz="900" dirty="0"/>
              <a:t>. Centers for Disease Control and Prevention. Retrieved June 2, 2025 </a:t>
            </a:r>
            <a:r>
              <a:rPr lang="en-US" sz="900" u="sng" dirty="0">
                <a:hlinkClick r:id="rId5"/>
              </a:rPr>
              <a:t>https://www.cdc.gov/genomics-and-health/epigenetics/index.html</a:t>
            </a:r>
            <a:endParaRPr lang="en-US" sz="900" dirty="0"/>
          </a:p>
          <a:p>
            <a:endParaRPr lang="en-US" sz="900" dirty="0"/>
          </a:p>
          <a:p>
            <a:r>
              <a:rPr lang="en-US" sz="900" dirty="0"/>
              <a:t>Pate, C., &amp; Betz, J. (2018). </a:t>
            </a:r>
            <a:r>
              <a:rPr lang="en-US" sz="900" i="1" dirty="0"/>
              <a:t>Trauma-informed multi-tiered systems of support</a:t>
            </a:r>
            <a:r>
              <a:rPr lang="en-US" sz="900" dirty="0"/>
              <a:t>. WestEd. </a:t>
            </a:r>
            <a:r>
              <a:rPr lang="en-US" sz="900" u="sng" dirty="0">
                <a:hlinkClick r:id="rId6"/>
              </a:rPr>
              <a:t>https://www.schoolmentalhealth.org/media/som/microsites/ncsmh/documents/archives/CS-9.15_Trauma-Informed-Multi-Tiered-Systems-of-Support.pdf</a:t>
            </a:r>
            <a:endParaRPr lang="en-US" sz="900" dirty="0"/>
          </a:p>
          <a:p>
            <a:endParaRPr lang="en-US" sz="900" dirty="0"/>
          </a:p>
          <a:p>
            <a:r>
              <a:rPr lang="en-US" sz="900" dirty="0" err="1"/>
              <a:t>Posluns</a:t>
            </a:r>
            <a:r>
              <a:rPr lang="en-US" sz="900" dirty="0"/>
              <a:t>, K., &amp; Gall, T. L. (2020). Dear mental health practitioners, take care of yourselves: A literature review on self-care. </a:t>
            </a:r>
            <a:r>
              <a:rPr lang="en-US" sz="900" i="1" dirty="0"/>
              <a:t>International Journal for the Advancement of Counselling, 42</a:t>
            </a:r>
            <a:r>
              <a:rPr lang="en-US" sz="900" dirty="0"/>
              <a:t>(1), 1–20. </a:t>
            </a:r>
            <a:r>
              <a:rPr lang="en-US" sz="900" u="sng" dirty="0">
                <a:hlinkClick r:id="rId7"/>
              </a:rPr>
              <a:t>https://doi.org/10.1007/s10447-019-09382-w</a:t>
            </a:r>
            <a:endParaRPr lang="en-US" sz="900" dirty="0"/>
          </a:p>
          <a:p>
            <a:endParaRPr lang="en-US" sz="900" dirty="0"/>
          </a:p>
          <a:p>
            <a:r>
              <a:rPr lang="en-US" sz="900" dirty="0"/>
              <a:t>Substance Abuse and Mental Health Services Administration. (2012). </a:t>
            </a:r>
            <a:r>
              <a:rPr lang="en-US" sz="900" i="1" dirty="0"/>
              <a:t>SAMHSA Equipping behavioral health systems &amp; authorities to promote peer specialist/peer recovery coaching services.</a:t>
            </a:r>
            <a:r>
              <a:rPr lang="en-US" sz="900" dirty="0"/>
              <a:t> Retrieved June 18, 2024, from </a:t>
            </a:r>
            <a:r>
              <a:rPr lang="en-US" sz="900" u="sng" dirty="0">
                <a:hlinkClick r:id="rId8"/>
              </a:rPr>
              <a:t>https://www.samhsa.gov/sites/default/files/expert-panel-03212012.pdf</a:t>
            </a:r>
            <a:r>
              <a:rPr lang="en-US" sz="900" dirty="0"/>
              <a:t> </a:t>
            </a:r>
          </a:p>
          <a:p>
            <a:endParaRPr lang="en-US" sz="900" dirty="0"/>
          </a:p>
          <a:p>
            <a:r>
              <a:rPr lang="en-US" sz="900" dirty="0"/>
              <a:t>Substance Abuse and Mental Health Services Administration. (2014.) </a:t>
            </a:r>
            <a:r>
              <a:rPr lang="en-US" sz="900" i="1" dirty="0"/>
              <a:t>SAMHSA’s Concept of Trauma and Guidance for a Trauma-Informed Approach</a:t>
            </a:r>
            <a:r>
              <a:rPr lang="en-US" sz="900" dirty="0"/>
              <a:t>. HHS Publication No. (SMA) 14-4884. Rockville, MD: Substance Abuse and Mental Health Services Administration. April 23, 2025, from </a:t>
            </a:r>
            <a:r>
              <a:rPr lang="en-US" sz="900" u="sng" dirty="0">
                <a:hlinkClick r:id="rId9"/>
              </a:rPr>
              <a:t>https://library.samhsa.gov/sites/default/files/sma14-4884.pdf</a:t>
            </a:r>
            <a:r>
              <a:rPr lang="en-US" sz="900" dirty="0"/>
              <a:t> </a:t>
            </a:r>
          </a:p>
          <a:p>
            <a:endParaRPr lang="en-US" sz="900" dirty="0"/>
          </a:p>
          <a:p>
            <a:r>
              <a:rPr lang="en-US" sz="900" dirty="0"/>
              <a:t>Substance Abuse and Mental Health Services Administration. (2014). </a:t>
            </a:r>
            <a:r>
              <a:rPr lang="en-US" sz="900" i="1" dirty="0"/>
              <a:t>Trauma-Informed Care in Behavioral Health Services. </a:t>
            </a:r>
            <a:r>
              <a:rPr lang="en-US" sz="900" dirty="0"/>
              <a:t>Treatment Improvement Protocol (TIP) Series 57. HHS Publication No. (SMA) 13-4801. Rockville, MD: Substance Abuse and Mental Health Services Administration.</a:t>
            </a:r>
          </a:p>
          <a:p>
            <a:endParaRPr lang="en-US" sz="900" dirty="0"/>
          </a:p>
          <a:p>
            <a:r>
              <a:rPr lang="en-US" sz="900" dirty="0"/>
              <a:t>Substance Abuse and Mental Health Services Administration. (2022). </a:t>
            </a:r>
            <a:r>
              <a:rPr lang="en-US" sz="900" i="1" dirty="0"/>
              <a:t>Tips for disaster responders: Understanding historical trauma and resilience when responding to an event in Indian Country</a:t>
            </a:r>
            <a:r>
              <a:rPr lang="en-US" sz="900" dirty="0"/>
              <a:t> (PEP22-01-01-005). U.S. Department of Health and Human Services. </a:t>
            </a:r>
            <a:r>
              <a:rPr lang="en-US" sz="900" u="sng" dirty="0">
                <a:hlinkClick r:id="rId10"/>
              </a:rPr>
              <a:t>https://store.samhsa.gov/sites/default/files/pep22-01-01-005.pdf</a:t>
            </a:r>
            <a:endParaRPr lang="en-US" sz="900" dirty="0"/>
          </a:p>
          <a:p>
            <a:endParaRPr lang="en-US" sz="900" dirty="0"/>
          </a:p>
          <a:p>
            <a:r>
              <a:rPr lang="en-US" sz="900" dirty="0"/>
              <a:t>Substance Abuse and Mental Health Services Administration. (2024). 2023 Companion infographic report: Results from the 2021, 2022, and 2023 National Surveys on Drug Use and Health (SAMHSA Publication No. PEP24-07-020). Center for Behavioral Health Statistics and Quality, Substance Abuse and Mental Health Services Administration. </a:t>
            </a:r>
            <a:r>
              <a:rPr lang="en-US" sz="900" u="sng" dirty="0">
                <a:hlinkClick r:id="rId11"/>
              </a:rPr>
              <a:t>https://www.samhsa.gov/data/report/2021-2022-2023-nsduh-infographic</a:t>
            </a:r>
            <a:r>
              <a:rPr lang="en-US" sz="900" dirty="0"/>
              <a:t> </a:t>
            </a:r>
          </a:p>
          <a:p>
            <a:endParaRPr lang="en-US" sz="900" dirty="0"/>
          </a:p>
          <a:p>
            <a:r>
              <a:rPr lang="en-US" sz="900" dirty="0"/>
              <a:t>Sweetman, Norah. (2022). </a:t>
            </a:r>
            <a:r>
              <a:rPr lang="en-US" sz="900" i="1" dirty="0"/>
              <a:t>What Is a Trauma Informed Classroom? What Are the Benefits and Challenges Involved? </a:t>
            </a:r>
            <a:r>
              <a:rPr lang="en-US" sz="900" dirty="0"/>
              <a:t>Frontiers in Education. 7. 914448. 10.3389/feduc.2022.914448.</a:t>
            </a:r>
          </a:p>
          <a:p>
            <a:endParaRPr lang="en-US" sz="900" dirty="0"/>
          </a:p>
          <a:p>
            <a:r>
              <a:rPr lang="en-US" sz="900" dirty="0">
                <a:effectLst/>
                <a:latin typeface="Aptos" panose="020B0004020202020204" pitchFamily="34" charset="0"/>
                <a:ea typeface="Aptos" panose="020B0004020202020204" pitchFamily="34" charset="0"/>
                <a:cs typeface="Times New Roman" panose="02020603050405020304" pitchFamily="18" charset="0"/>
              </a:rPr>
              <a:t>U.S. Department of Veterans Affairs, National Center for PTSD. (2025, January 9). </a:t>
            </a:r>
            <a:r>
              <a:rPr lang="en-US" sz="900" i="1" dirty="0">
                <a:effectLst/>
                <a:latin typeface="Aptos" panose="020B0004020202020204" pitchFamily="34" charset="0"/>
                <a:ea typeface="Aptos" panose="020B0004020202020204" pitchFamily="34" charset="0"/>
                <a:cs typeface="Times New Roman" panose="02020603050405020304" pitchFamily="18" charset="0"/>
              </a:rPr>
              <a:t>Negative coping and PTSD</a:t>
            </a:r>
            <a:r>
              <a:rPr lang="en-US" sz="900" dirty="0">
                <a:effectLst/>
                <a:latin typeface="Aptos" panose="020B0004020202020204" pitchFamily="34" charset="0"/>
                <a:ea typeface="Aptos" panose="020B0004020202020204" pitchFamily="34" charset="0"/>
                <a:cs typeface="Times New Roman" panose="02020603050405020304" pitchFamily="18" charset="0"/>
              </a:rPr>
              <a:t>. U.S. Department of Veterans Affairs. </a:t>
            </a:r>
            <a:r>
              <a:rPr lang="en-US" sz="900" u="sng"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12"/>
              </a:rPr>
              <a:t>https://www.ptsd.va.gov/gethelp/negative_coping.asp</a:t>
            </a:r>
            <a:endParaRPr lang="en-US" sz="900" dirty="0"/>
          </a:p>
          <a:p>
            <a:endParaRPr lang="en-US" sz="900" dirty="0"/>
          </a:p>
          <a:p>
            <a:r>
              <a:rPr lang="en-US" sz="900" dirty="0"/>
              <a:t>Victim Support Service Incorporated. (n.d.). </a:t>
            </a:r>
            <a:r>
              <a:rPr lang="en-US" sz="900" i="1" dirty="0"/>
              <a:t>Trauma and window of tolerance</a:t>
            </a:r>
            <a:r>
              <a:rPr lang="en-US" sz="900" dirty="0"/>
              <a:t>. </a:t>
            </a:r>
            <a:r>
              <a:rPr lang="en-US" sz="900" dirty="0">
                <a:hlinkClick r:id="rId13"/>
              </a:rPr>
              <a:t>https://www.victimsa.org/blog/trauma-and-window-of-tolerance</a:t>
            </a:r>
            <a:endParaRPr lang="en-US" sz="900" dirty="0"/>
          </a:p>
          <a:p>
            <a:endParaRPr lang="en-US" sz="900" dirty="0"/>
          </a:p>
          <a:p>
            <a:r>
              <a:rPr lang="en-US" sz="900" dirty="0"/>
              <a:t>White, W., the PRO-ACT Ethics Workgroup, with legal discussion by Popovits R. &amp; Donohue, B. (2007). </a:t>
            </a:r>
            <a:r>
              <a:rPr lang="en-US" sz="900" i="1" dirty="0"/>
              <a:t>Ethical Guidelines for the Delivery of Peer-based Recovery Support Services.</a:t>
            </a:r>
            <a:r>
              <a:rPr lang="en-US" sz="900" dirty="0"/>
              <a:t> Philadelphia: Philadelphia Department of Behavioral Health and Mental Retardation Services. Retrieved November 28, 2023, from </a:t>
            </a:r>
            <a:r>
              <a:rPr lang="en-US" sz="900" u="sng" dirty="0">
                <a:hlinkClick r:id="rId14"/>
              </a:rPr>
              <a:t>https://www.naadac.org/assets/2416/whitew2007_the_pro-act_ethics_workgroup.pdf</a:t>
            </a:r>
            <a:endParaRPr lang="en-US" sz="900" dirty="0"/>
          </a:p>
        </p:txBody>
      </p:sp>
    </p:spTree>
    <p:extLst>
      <p:ext uri="{BB962C8B-B14F-4D97-AF65-F5344CB8AC3E}">
        <p14:creationId xmlns:p14="http://schemas.microsoft.com/office/powerpoint/2010/main" val="35474557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66110">
            <a:off x="10313192" y="-137737"/>
            <a:ext cx="2007017" cy="1627885"/>
            <a:chOff x="0" y="0"/>
            <a:chExt cx="792895" cy="643115"/>
          </a:xfrm>
        </p:grpSpPr>
        <p:sp>
          <p:nvSpPr>
            <p:cNvPr id="3" name="Freeform 3"/>
            <p:cNvSpPr/>
            <p:nvPr/>
          </p:nvSpPr>
          <p:spPr>
            <a:xfrm>
              <a:off x="0" y="0"/>
              <a:ext cx="792895" cy="643115"/>
            </a:xfrm>
            <a:custGeom>
              <a:avLst/>
              <a:gdLst/>
              <a:ahLst/>
              <a:cxnLst/>
              <a:rect l="l" t="t" r="r" b="b"/>
              <a:pathLst>
                <a:path w="792895" h="643115">
                  <a:moveTo>
                    <a:pt x="0" y="0"/>
                  </a:moveTo>
                  <a:lnTo>
                    <a:pt x="792895" y="0"/>
                  </a:lnTo>
                  <a:lnTo>
                    <a:pt x="792895" y="643115"/>
                  </a:lnTo>
                  <a:lnTo>
                    <a:pt x="0" y="643115"/>
                  </a:lnTo>
                  <a:close/>
                </a:path>
              </a:pathLst>
            </a:custGeom>
            <a:solidFill>
              <a:srgbClr val="1369B1"/>
            </a:solidFill>
          </p:spPr>
          <p:txBody>
            <a:bodyPr/>
            <a:lstStyle/>
            <a:p>
              <a:endParaRPr lang="en-US"/>
            </a:p>
          </p:txBody>
        </p:sp>
        <p:sp>
          <p:nvSpPr>
            <p:cNvPr id="4" name="TextBox 4"/>
            <p:cNvSpPr txBox="1"/>
            <p:nvPr/>
          </p:nvSpPr>
          <p:spPr>
            <a:xfrm>
              <a:off x="0" y="-38100"/>
              <a:ext cx="792895" cy="68121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5" name="Group 5"/>
          <p:cNvGrpSpPr/>
          <p:nvPr/>
        </p:nvGrpSpPr>
        <p:grpSpPr>
          <a:xfrm rot="468907">
            <a:off x="-1425785" y="4702278"/>
            <a:ext cx="14385359" cy="3508145"/>
            <a:chOff x="0" y="0"/>
            <a:chExt cx="5683105" cy="1385934"/>
          </a:xfrm>
        </p:grpSpPr>
        <p:sp>
          <p:nvSpPr>
            <p:cNvPr id="6" name="Freeform 6"/>
            <p:cNvSpPr/>
            <p:nvPr/>
          </p:nvSpPr>
          <p:spPr>
            <a:xfrm>
              <a:off x="0" y="0"/>
              <a:ext cx="5683105" cy="1385934"/>
            </a:xfrm>
            <a:custGeom>
              <a:avLst/>
              <a:gdLst/>
              <a:ahLst/>
              <a:cxnLst/>
              <a:rect l="l" t="t" r="r" b="b"/>
              <a:pathLst>
                <a:path w="5683105" h="1385934">
                  <a:moveTo>
                    <a:pt x="0" y="0"/>
                  </a:moveTo>
                  <a:lnTo>
                    <a:pt x="5683105" y="0"/>
                  </a:lnTo>
                  <a:lnTo>
                    <a:pt x="5683105" y="1385934"/>
                  </a:lnTo>
                  <a:lnTo>
                    <a:pt x="0" y="1385934"/>
                  </a:lnTo>
                  <a:close/>
                </a:path>
              </a:pathLst>
            </a:custGeom>
            <a:solidFill>
              <a:srgbClr val="1369B1"/>
            </a:solidFill>
          </p:spPr>
          <p:txBody>
            <a:bodyPr/>
            <a:lstStyle/>
            <a:p>
              <a:endParaRPr lang="en-US" dirty="0"/>
            </a:p>
          </p:txBody>
        </p:sp>
        <p:sp>
          <p:nvSpPr>
            <p:cNvPr id="7" name="TextBox 7"/>
            <p:cNvSpPr txBox="1"/>
            <p:nvPr/>
          </p:nvSpPr>
          <p:spPr>
            <a:xfrm>
              <a:off x="0" y="-38100"/>
              <a:ext cx="5683105" cy="1424034"/>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8" name="Group 8"/>
          <p:cNvGrpSpPr/>
          <p:nvPr/>
        </p:nvGrpSpPr>
        <p:grpSpPr>
          <a:xfrm>
            <a:off x="4443378" y="3099104"/>
            <a:ext cx="3305244" cy="3122633"/>
            <a:chOff x="0" y="0"/>
            <a:chExt cx="1305775" cy="1233633"/>
          </a:xfrm>
        </p:grpSpPr>
        <p:sp>
          <p:nvSpPr>
            <p:cNvPr id="9" name="Freeform 9"/>
            <p:cNvSpPr/>
            <p:nvPr/>
          </p:nvSpPr>
          <p:spPr>
            <a:xfrm>
              <a:off x="0" y="0"/>
              <a:ext cx="1305775" cy="1233633"/>
            </a:xfrm>
            <a:custGeom>
              <a:avLst/>
              <a:gdLst/>
              <a:ahLst/>
              <a:cxnLst/>
              <a:rect l="l" t="t" r="r" b="b"/>
              <a:pathLst>
                <a:path w="1305775" h="1233633">
                  <a:moveTo>
                    <a:pt x="0" y="0"/>
                  </a:moveTo>
                  <a:lnTo>
                    <a:pt x="1305775" y="0"/>
                  </a:lnTo>
                  <a:lnTo>
                    <a:pt x="1305775" y="1233633"/>
                  </a:lnTo>
                  <a:lnTo>
                    <a:pt x="0" y="1233633"/>
                  </a:lnTo>
                  <a:close/>
                </a:path>
              </a:pathLst>
            </a:custGeom>
            <a:solidFill>
              <a:srgbClr val="1369B1"/>
            </a:solidFill>
          </p:spPr>
          <p:txBody>
            <a:bodyPr/>
            <a:lstStyle/>
            <a:p>
              <a:endParaRPr lang="en-US"/>
            </a:p>
          </p:txBody>
        </p:sp>
        <p:sp>
          <p:nvSpPr>
            <p:cNvPr id="10" name="TextBox 10"/>
            <p:cNvSpPr txBox="1"/>
            <p:nvPr/>
          </p:nvSpPr>
          <p:spPr>
            <a:xfrm>
              <a:off x="0" y="-38100"/>
              <a:ext cx="1305775" cy="127173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2" name="Freeform 12"/>
          <p:cNvSpPr/>
          <p:nvPr/>
        </p:nvSpPr>
        <p:spPr>
          <a:xfrm>
            <a:off x="10336024" y="-224818"/>
            <a:ext cx="1961353" cy="1961353"/>
          </a:xfrm>
          <a:custGeom>
            <a:avLst/>
            <a:gdLst/>
            <a:ahLst/>
            <a:cxnLst/>
            <a:rect l="l" t="t" r="r" b="b"/>
            <a:pathLst>
              <a:path w="2942030" h="2942030">
                <a:moveTo>
                  <a:pt x="0" y="0"/>
                </a:moveTo>
                <a:lnTo>
                  <a:pt x="2942030" y="0"/>
                </a:lnTo>
                <a:lnTo>
                  <a:pt x="2942030" y="2942029"/>
                </a:lnTo>
                <a:lnTo>
                  <a:pt x="0" y="2942029"/>
                </a:lnTo>
                <a:lnTo>
                  <a:pt x="0" y="0"/>
                </a:lnTo>
                <a:close/>
              </a:path>
            </a:pathLst>
          </a:custGeom>
          <a:blipFill>
            <a:blip r:embed="rId3"/>
            <a:stretch>
              <a:fillRect/>
            </a:stretch>
          </a:blipFill>
        </p:spPr>
        <p:txBody>
          <a:bodyPr/>
          <a:lstStyle/>
          <a:p>
            <a:endParaRPr lang="en-US"/>
          </a:p>
        </p:txBody>
      </p:sp>
      <p:sp>
        <p:nvSpPr>
          <p:cNvPr id="13" name="TextBox 13"/>
          <p:cNvSpPr txBox="1"/>
          <p:nvPr/>
        </p:nvSpPr>
        <p:spPr>
          <a:xfrm>
            <a:off x="2996425" y="157681"/>
            <a:ext cx="6199151" cy="1567352"/>
          </a:xfrm>
          <a:prstGeom prst="rect">
            <a:avLst/>
          </a:prstGeom>
        </p:spPr>
        <p:txBody>
          <a:bodyPr lIns="0" tIns="0" rIns="0" bIns="0" rtlCol="0" anchor="t">
            <a:spAutoFit/>
          </a:bodyPr>
          <a:lstStyle/>
          <a:p>
            <a:pPr algn="ctr" defTabSz="609630">
              <a:lnSpc>
                <a:spcPts val="6346"/>
              </a:lnSpc>
            </a:pPr>
            <a:r>
              <a:rPr lang="en-US" sz="4533" b="1">
                <a:solidFill>
                  <a:srgbClr val="000000"/>
                </a:solidFill>
                <a:latin typeface="Canva Sans Bold"/>
                <a:ea typeface="Canva Sans Bold"/>
                <a:cs typeface="Canva Sans Bold"/>
                <a:sym typeface="Canva Sans Bold"/>
              </a:rPr>
              <a:t>SHARE YOUR FEEDBACK WITH US</a:t>
            </a:r>
          </a:p>
        </p:txBody>
      </p:sp>
      <p:sp>
        <p:nvSpPr>
          <p:cNvPr id="14" name="TextBox 14"/>
          <p:cNvSpPr txBox="1"/>
          <p:nvPr/>
        </p:nvSpPr>
        <p:spPr>
          <a:xfrm>
            <a:off x="2996425" y="2090371"/>
            <a:ext cx="6138962" cy="588623"/>
          </a:xfrm>
          <a:prstGeom prst="rect">
            <a:avLst/>
          </a:prstGeom>
        </p:spPr>
        <p:txBody>
          <a:bodyPr lIns="0" tIns="0" rIns="0" bIns="0" rtlCol="0" anchor="t">
            <a:spAutoFit/>
          </a:bodyPr>
          <a:lstStyle/>
          <a:p>
            <a:pPr algn="ctr" defTabSz="609630">
              <a:lnSpc>
                <a:spcPts val="4853"/>
              </a:lnSpc>
            </a:pPr>
            <a:r>
              <a:rPr lang="en-US" sz="3466" b="1">
                <a:solidFill>
                  <a:srgbClr val="000000"/>
                </a:solidFill>
                <a:latin typeface="Canva Sans Bold"/>
                <a:ea typeface="Canva Sans Bold"/>
                <a:cs typeface="Canva Sans Bold"/>
                <a:sym typeface="Canva Sans Bold"/>
              </a:rPr>
              <a:t>SCAN THE QR CODE BELOW!</a:t>
            </a:r>
          </a:p>
        </p:txBody>
      </p:sp>
      <p:sp>
        <p:nvSpPr>
          <p:cNvPr id="15" name="TextBox 14">
            <a:extLst>
              <a:ext uri="{FF2B5EF4-FFF2-40B4-BE49-F238E27FC236}">
                <a16:creationId xmlns:a16="http://schemas.microsoft.com/office/drawing/2014/main" id="{8D0125EB-D508-C891-E84E-41448541A1B7}"/>
              </a:ext>
            </a:extLst>
          </p:cNvPr>
          <p:cNvSpPr txBox="1"/>
          <p:nvPr/>
        </p:nvSpPr>
        <p:spPr>
          <a:xfrm>
            <a:off x="314281" y="4326800"/>
            <a:ext cx="4159988" cy="2246769"/>
          </a:xfrm>
          <a:prstGeom prst="rect">
            <a:avLst/>
          </a:prstGeom>
          <a:noFill/>
        </p:spPr>
        <p:txBody>
          <a:bodyPr wrap="square" rtlCol="0">
            <a:spAutoFit/>
          </a:bodyPr>
          <a:lstStyle/>
          <a:p>
            <a:r>
              <a:rPr lang="en-US" sz="2000" b="1" dirty="0">
                <a:solidFill>
                  <a:schemeClr val="bg1"/>
                </a:solidFill>
              </a:rPr>
              <a:t>Questions?</a:t>
            </a:r>
          </a:p>
          <a:p>
            <a:endParaRPr lang="en-US" sz="2000" b="1" dirty="0">
              <a:solidFill>
                <a:schemeClr val="bg1"/>
              </a:solidFill>
            </a:endParaRPr>
          </a:p>
          <a:p>
            <a:r>
              <a:rPr lang="en-US" sz="2000" b="1" dirty="0">
                <a:solidFill>
                  <a:schemeClr val="bg1"/>
                </a:solidFill>
              </a:rPr>
              <a:t>brook.west@voicesofhopelex.org</a:t>
            </a:r>
          </a:p>
          <a:p>
            <a:endParaRPr lang="en-US" sz="2000" b="1" dirty="0">
              <a:solidFill>
                <a:schemeClr val="bg1"/>
              </a:solidFill>
            </a:endParaRPr>
          </a:p>
          <a:p>
            <a:r>
              <a:rPr lang="en-US" sz="2000" b="1" dirty="0">
                <a:solidFill>
                  <a:schemeClr val="bg1"/>
                </a:solidFill>
              </a:rPr>
              <a:t>Request this training:</a:t>
            </a:r>
          </a:p>
          <a:p>
            <a:endParaRPr lang="en-US" sz="2000" b="1" dirty="0">
              <a:solidFill>
                <a:schemeClr val="bg1"/>
              </a:solidFill>
            </a:endParaRPr>
          </a:p>
          <a:p>
            <a:r>
              <a:rPr lang="en-US" sz="2000" b="1" dirty="0">
                <a:solidFill>
                  <a:schemeClr val="bg1"/>
                </a:solidFill>
              </a:rPr>
              <a:t>training@voicesofhopelex.org</a:t>
            </a:r>
          </a:p>
        </p:txBody>
      </p:sp>
      <p:pic>
        <p:nvPicPr>
          <p:cNvPr id="16" name="Picture 15" descr="A qr code on a white background&#10;&#10;AI-generated content may be incorrect.">
            <a:extLst>
              <a:ext uri="{FF2B5EF4-FFF2-40B4-BE49-F238E27FC236}">
                <a16:creationId xmlns:a16="http://schemas.microsoft.com/office/drawing/2014/main" id="{66FB6DA4-3313-CA6B-F837-C2B0D1FB64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1279" y="3242792"/>
            <a:ext cx="2969441" cy="2969441"/>
          </a:xfrm>
          <a:prstGeom prst="rect">
            <a:avLst/>
          </a:prstGeom>
        </p:spPr>
      </p:pic>
    </p:spTree>
    <p:extLst>
      <p:ext uri="{BB962C8B-B14F-4D97-AF65-F5344CB8AC3E}">
        <p14:creationId xmlns:p14="http://schemas.microsoft.com/office/powerpoint/2010/main" val="106633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0B786-094A-D23A-BA66-0E55875377C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666E8F3-D2C9-8407-35DF-22E03B4D6E55}"/>
              </a:ext>
            </a:extLst>
          </p:cNvPr>
          <p:cNvSpPr txBox="1"/>
          <p:nvPr/>
        </p:nvSpPr>
        <p:spPr>
          <a:xfrm>
            <a:off x="459768" y="1170123"/>
            <a:ext cx="3691485" cy="646331"/>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text</a:t>
            </a:r>
          </a:p>
        </p:txBody>
      </p:sp>
      <p:grpSp>
        <p:nvGrpSpPr>
          <p:cNvPr id="3" name="Group 2">
            <a:extLst>
              <a:ext uri="{FF2B5EF4-FFF2-40B4-BE49-F238E27FC236}">
                <a16:creationId xmlns:a16="http://schemas.microsoft.com/office/drawing/2014/main" id="{310082C7-C5B9-4D5A-C02A-CB673D586EB8}"/>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8AFBDA1D-6030-ED90-A896-6E3934876EBB}"/>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76CDC993-5029-4380-EB32-A6CF0C92F005}"/>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6A455726-0F02-8578-7183-722FDF16E4BB}"/>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97F595AE-64C5-C7CB-7F7D-07FF551948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51A9D65B-ECCA-1D47-6F3F-0B69FFAA6D0B}"/>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9FE42D3D-452E-8E3E-EA74-0F1A99135F2D}"/>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DCC946AB-EFC6-2F3B-2821-EDCFD2892B43}"/>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pic>
        <p:nvPicPr>
          <p:cNvPr id="14" name="Picture 13" descr="A cartoon of a heart and brain&#10;&#10;AI-generated content may be incorrect.">
            <a:extLst>
              <a:ext uri="{FF2B5EF4-FFF2-40B4-BE49-F238E27FC236}">
                <a16:creationId xmlns:a16="http://schemas.microsoft.com/office/drawing/2014/main" id="{4BEA814E-E43B-4327-44CA-EBC9D8126E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56114" y="-137160"/>
            <a:ext cx="6995160" cy="6995160"/>
          </a:xfrm>
          <a:prstGeom prst="rect">
            <a:avLst/>
          </a:prstGeom>
        </p:spPr>
      </p:pic>
    </p:spTree>
    <p:extLst>
      <p:ext uri="{BB962C8B-B14F-4D97-AF65-F5344CB8AC3E}">
        <p14:creationId xmlns:p14="http://schemas.microsoft.com/office/powerpoint/2010/main" val="1789994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D920B-40CE-FF91-5A62-053DD37C541B}"/>
            </a:ext>
          </a:extLst>
        </p:cNvPr>
        <p:cNvGrpSpPr/>
        <p:nvPr/>
      </p:nvGrpSpPr>
      <p:grpSpPr>
        <a:xfrm>
          <a:off x="0" y="0"/>
          <a:ext cx="0" cy="0"/>
          <a:chOff x="0" y="0"/>
          <a:chExt cx="0" cy="0"/>
        </a:xfrm>
      </p:grpSpPr>
      <p:sp>
        <p:nvSpPr>
          <p:cNvPr id="5" name="Isosceles Triangle 4">
            <a:extLst>
              <a:ext uri="{FF2B5EF4-FFF2-40B4-BE49-F238E27FC236}">
                <a16:creationId xmlns:a16="http://schemas.microsoft.com/office/drawing/2014/main" id="{B7AB9BD5-31D6-5705-99D4-9BF8C6E5443F}"/>
              </a:ext>
            </a:extLst>
          </p:cNvPr>
          <p:cNvSpPr/>
          <p:nvPr/>
        </p:nvSpPr>
        <p:spPr>
          <a:xfrm rot="18857621">
            <a:off x="-1010301" y="-642580"/>
            <a:ext cx="5165679" cy="435575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7F6D92B-9E7E-6AAB-E5E9-5C0B1CA548FB}"/>
              </a:ext>
            </a:extLst>
          </p:cNvPr>
          <p:cNvSpPr txBox="1"/>
          <p:nvPr/>
        </p:nvSpPr>
        <p:spPr>
          <a:xfrm>
            <a:off x="207805" y="739049"/>
            <a:ext cx="3691485" cy="2308324"/>
          </a:xfrm>
          <a:prstGeom prst="rect">
            <a:avLst/>
          </a:prstGeom>
          <a:noFill/>
        </p:spPr>
        <p:txBody>
          <a:bodyPr wrap="square" rtlCol="0">
            <a:spAutoFit/>
          </a:bodyPr>
          <a:lstStyle/>
          <a:p>
            <a:pPr algn="ctr"/>
            <a:r>
              <a:rPr lang="en-US" sz="3600" b="1" dirty="0">
                <a:solidFill>
                  <a:schemeClr val="bg1"/>
                </a:solidFill>
                <a:latin typeface="Aptos Display" panose="020B0004020202020204" pitchFamily="34" charset="0"/>
              </a:rPr>
              <a:t>Why is it important to be trauma-</a:t>
            </a:r>
          </a:p>
          <a:p>
            <a:pPr algn="ctr"/>
            <a:r>
              <a:rPr lang="en-US" sz="3600" b="1" dirty="0">
                <a:solidFill>
                  <a:schemeClr val="bg1"/>
                </a:solidFill>
                <a:latin typeface="Aptos Display" panose="020B0004020202020204" pitchFamily="34" charset="0"/>
              </a:rPr>
              <a:t>Informed?</a:t>
            </a:r>
          </a:p>
        </p:txBody>
      </p:sp>
      <p:grpSp>
        <p:nvGrpSpPr>
          <p:cNvPr id="3" name="Group 2">
            <a:extLst>
              <a:ext uri="{FF2B5EF4-FFF2-40B4-BE49-F238E27FC236}">
                <a16:creationId xmlns:a16="http://schemas.microsoft.com/office/drawing/2014/main" id="{A0CFDAF4-DED0-312F-AEC9-2935E6BAD255}"/>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C5FD0A49-3A3C-D1E7-F967-25C5BCD2DA2E}"/>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6E836414-772E-080C-1D53-F37AB41B5E8B}"/>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46E5E55E-AB6A-0DDE-0CD7-0BC0D1118FB1}"/>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973FD8DC-C3A2-D15E-335A-4716CF6D1F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126318A3-DE14-B837-C1A4-B82DA2E52E2C}"/>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292BEF9B-3E04-9994-5011-808FCA6D45A0}"/>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6CD7DBDA-426C-9DE4-5810-84A93EA1D902}"/>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sp>
        <p:nvSpPr>
          <p:cNvPr id="12" name="TextBox 11">
            <a:extLst>
              <a:ext uri="{FF2B5EF4-FFF2-40B4-BE49-F238E27FC236}">
                <a16:creationId xmlns:a16="http://schemas.microsoft.com/office/drawing/2014/main" id="{69743708-85E2-FBCC-7802-EF100B25B6BE}"/>
              </a:ext>
            </a:extLst>
          </p:cNvPr>
          <p:cNvSpPr txBox="1"/>
          <p:nvPr/>
        </p:nvSpPr>
        <p:spPr>
          <a:xfrm>
            <a:off x="4324602" y="2752618"/>
            <a:ext cx="7058632" cy="1569660"/>
          </a:xfrm>
          <a:prstGeom prst="rect">
            <a:avLst/>
          </a:prstGeom>
          <a:noFill/>
        </p:spPr>
        <p:txBody>
          <a:bodyPr wrap="square" rtlCol="0">
            <a:spAutoFit/>
          </a:bodyPr>
          <a:lstStyle/>
          <a:p>
            <a:r>
              <a:rPr lang="en-US" sz="3200" dirty="0">
                <a:latin typeface="Aptos Display" panose="020B0004020202020204" pitchFamily="34" charset="0"/>
              </a:rPr>
              <a:t>Your work, and your day-to-day life, brings you into contact with people who have experienced trauma.</a:t>
            </a:r>
          </a:p>
        </p:txBody>
      </p:sp>
    </p:spTree>
    <p:extLst>
      <p:ext uri="{BB962C8B-B14F-4D97-AF65-F5344CB8AC3E}">
        <p14:creationId xmlns:p14="http://schemas.microsoft.com/office/powerpoint/2010/main" val="1783117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1D119-312B-3518-22B9-32D7C3A45E1E}"/>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39970D35-22B6-E4BB-7131-15FBF7CA20F4}"/>
              </a:ext>
            </a:extLst>
          </p:cNvPr>
          <p:cNvGrpSpPr/>
          <p:nvPr/>
        </p:nvGrpSpPr>
        <p:grpSpPr>
          <a:xfrm>
            <a:off x="0" y="6285636"/>
            <a:ext cx="12192000" cy="572364"/>
            <a:chOff x="0" y="6285636"/>
            <a:chExt cx="12192000" cy="572364"/>
          </a:xfrm>
        </p:grpSpPr>
        <p:sp>
          <p:nvSpPr>
            <p:cNvPr id="7" name="Rectangle 6">
              <a:extLst>
                <a:ext uri="{FF2B5EF4-FFF2-40B4-BE49-F238E27FC236}">
                  <a16:creationId xmlns:a16="http://schemas.microsoft.com/office/drawing/2014/main" id="{389DAB3E-59DA-9920-F2E0-11AA8E1982A0}"/>
                </a:ext>
              </a:extLst>
            </p:cNvPr>
            <p:cNvSpPr/>
            <p:nvPr/>
          </p:nvSpPr>
          <p:spPr>
            <a:xfrm>
              <a:off x="0" y="6285636"/>
              <a:ext cx="12192000" cy="572364"/>
            </a:xfrm>
            <a:prstGeom prst="rect">
              <a:avLst/>
            </a:prstGeom>
            <a:gradFill flip="none" rotWithShape="1">
              <a:gsLst>
                <a:gs pos="7000">
                  <a:srgbClr val="19D3C5"/>
                </a:gs>
                <a:gs pos="27000">
                  <a:srgbClr val="6FB1CB"/>
                </a:gs>
                <a:gs pos="75000">
                  <a:srgbClr val="6FB1CB"/>
                </a:gs>
                <a:gs pos="95000">
                  <a:srgbClr val="0070C0"/>
                </a:gs>
                <a:gs pos="100000">
                  <a:srgbClr val="0070C0"/>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4A285966-8942-DD1F-85E2-4EE624772CF1}"/>
                </a:ext>
              </a:extLst>
            </p:cNvPr>
            <p:cNvGrpSpPr/>
            <p:nvPr/>
          </p:nvGrpSpPr>
          <p:grpSpPr>
            <a:xfrm>
              <a:off x="207805" y="6335796"/>
              <a:ext cx="1103517" cy="491581"/>
              <a:chOff x="228600" y="6318292"/>
              <a:chExt cx="1103517" cy="491581"/>
            </a:xfrm>
          </p:grpSpPr>
          <p:sp>
            <p:nvSpPr>
              <p:cNvPr id="8" name="Rectangle 7">
                <a:extLst>
                  <a:ext uri="{FF2B5EF4-FFF2-40B4-BE49-F238E27FC236}">
                    <a16:creationId xmlns:a16="http://schemas.microsoft.com/office/drawing/2014/main" id="{AC4166E8-CAA4-6E82-C930-63022F2FC938}"/>
                  </a:ext>
                </a:extLst>
              </p:cNvPr>
              <p:cNvSpPr/>
              <p:nvPr/>
            </p:nvSpPr>
            <p:spPr>
              <a:xfrm>
                <a:off x="228600" y="6318292"/>
                <a:ext cx="1103517" cy="4915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blue triangles&#10;&#10;Description automatically generated">
                <a:extLst>
                  <a:ext uri="{FF2B5EF4-FFF2-40B4-BE49-F238E27FC236}">
                    <a16:creationId xmlns:a16="http://schemas.microsoft.com/office/drawing/2014/main" id="{DD21686D-6985-61DC-4E11-3B1DD6266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65" y="6346212"/>
                <a:ext cx="1006185" cy="449097"/>
              </a:xfrm>
              <a:prstGeom prst="rect">
                <a:avLst/>
              </a:prstGeom>
            </p:spPr>
          </p:pic>
        </p:grpSp>
        <p:grpSp>
          <p:nvGrpSpPr>
            <p:cNvPr id="10" name="Group 9">
              <a:extLst>
                <a:ext uri="{FF2B5EF4-FFF2-40B4-BE49-F238E27FC236}">
                  <a16:creationId xmlns:a16="http://schemas.microsoft.com/office/drawing/2014/main" id="{FBA791D9-1260-3348-417A-A489A613B828}"/>
                </a:ext>
              </a:extLst>
            </p:cNvPr>
            <p:cNvGrpSpPr/>
            <p:nvPr/>
          </p:nvGrpSpPr>
          <p:grpSpPr>
            <a:xfrm>
              <a:off x="10831476" y="6318292"/>
              <a:ext cx="1103517" cy="507052"/>
              <a:chOff x="10566400" y="6302821"/>
              <a:chExt cx="1103517" cy="507052"/>
            </a:xfrm>
          </p:grpSpPr>
          <p:sp>
            <p:nvSpPr>
              <p:cNvPr id="4" name="Rectangle 3">
                <a:extLst>
                  <a:ext uri="{FF2B5EF4-FFF2-40B4-BE49-F238E27FC236}">
                    <a16:creationId xmlns:a16="http://schemas.microsoft.com/office/drawing/2014/main" id="{E6EBC319-EEED-7C6F-15B1-AF9E4289730C}"/>
                  </a:ext>
                </a:extLst>
              </p:cNvPr>
              <p:cNvSpPr/>
              <p:nvPr/>
            </p:nvSpPr>
            <p:spPr>
              <a:xfrm>
                <a:off x="10566400" y="6302821"/>
                <a:ext cx="1103517" cy="5070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red logo&#10;&#10;Description automatically generated">
                <a:extLst>
                  <a:ext uri="{FF2B5EF4-FFF2-40B4-BE49-F238E27FC236}">
                    <a16:creationId xmlns:a16="http://schemas.microsoft.com/office/drawing/2014/main" id="{FA55DD58-C092-D9FA-B8E5-D36AE29EE996}"/>
                  </a:ext>
                </a:extLst>
              </p:cNvPr>
              <p:cNvPicPr>
                <a:picLocks noChangeAspect="1"/>
              </p:cNvPicPr>
              <p:nvPr/>
            </p:nvPicPr>
            <p:blipFill rotWithShape="1">
              <a:blip r:embed="rId4">
                <a:extLst>
                  <a:ext uri="{28A0092B-C50C-407E-A947-70E740481C1C}">
                    <a14:useLocalDpi xmlns:a14="http://schemas.microsoft.com/office/drawing/2010/main" val="0"/>
                  </a:ext>
                </a:extLst>
              </a:blip>
              <a:srcRect t="25552" b="21344"/>
              <a:stretch/>
            </p:blipFill>
            <p:spPr>
              <a:xfrm>
                <a:off x="10642733" y="6302821"/>
                <a:ext cx="950850" cy="504938"/>
              </a:xfrm>
              <a:prstGeom prst="rect">
                <a:avLst/>
              </a:prstGeom>
            </p:spPr>
          </p:pic>
        </p:grpSp>
      </p:grpSp>
      <p:pic>
        <p:nvPicPr>
          <p:cNvPr id="18" name="Picture 17" descr="A graphic of a person's body and a person's body&#10;&#10;AI-generated content may be incorrect.">
            <a:extLst>
              <a:ext uri="{FF2B5EF4-FFF2-40B4-BE49-F238E27FC236}">
                <a16:creationId xmlns:a16="http://schemas.microsoft.com/office/drawing/2014/main" id="{92262783-5307-2791-CC68-F7408A17EA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4600" y="338244"/>
            <a:ext cx="7162800" cy="3571875"/>
          </a:xfrm>
          <a:prstGeom prst="rect">
            <a:avLst/>
          </a:prstGeom>
        </p:spPr>
      </p:pic>
      <p:pic>
        <p:nvPicPr>
          <p:cNvPr id="20" name="Picture 19" descr="A close up of a text&#10;&#10;AI-generated content may be incorrect.">
            <a:extLst>
              <a:ext uri="{FF2B5EF4-FFF2-40B4-BE49-F238E27FC236}">
                <a16:creationId xmlns:a16="http://schemas.microsoft.com/office/drawing/2014/main" id="{7EFF75D1-8698-19D8-2EE0-7E9637641A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28912" y="4058422"/>
            <a:ext cx="6734175" cy="1914525"/>
          </a:xfrm>
          <a:prstGeom prst="rect">
            <a:avLst/>
          </a:prstGeom>
        </p:spPr>
      </p:pic>
    </p:spTree>
    <p:extLst>
      <p:ext uri="{BB962C8B-B14F-4D97-AF65-F5344CB8AC3E}">
        <p14:creationId xmlns:p14="http://schemas.microsoft.com/office/powerpoint/2010/main" val="2591110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7B4A74B3662141926718CBBDA2AC56" ma:contentTypeVersion="16" ma:contentTypeDescription="Create a new document." ma:contentTypeScope="" ma:versionID="a42ed48939f31ad1dab888ca4d42064a">
  <xsd:schema xmlns:xsd="http://www.w3.org/2001/XMLSchema" xmlns:xs="http://www.w3.org/2001/XMLSchema" xmlns:p="http://schemas.microsoft.com/office/2006/metadata/properties" xmlns:ns2="09c2cb2d-49a0-47be-bee6-63d7d1850dd0" xmlns:ns3="a8e10171-b423-4b79-ae35-e639349284d0" targetNamespace="http://schemas.microsoft.com/office/2006/metadata/properties" ma:root="true" ma:fieldsID="ce054dcc62bbc457a417d6fd760238f3" ns2:_="" ns3:_="">
    <xsd:import namespace="09c2cb2d-49a0-47be-bee6-63d7d1850dd0"/>
    <xsd:import namespace="a8e10171-b423-4b79-ae35-e639349284d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LengthInSeconds" minOccurs="0"/>
                <xsd:element ref="ns2:MediaServiceObjectDetectorVersions" minOccurs="0"/>
                <xsd:element ref="ns2:MediaServiceOCR" minOccurs="0"/>
                <xsd:element ref="ns2:MediaServiceLocation"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c2cb2d-49a0-47be-bee6-63d7d1850d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c66800a-20c3-4b06-91eb-6934416dd12c"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8e10171-b423-4b79-ae35-e639349284d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9ab9fd7-4d08-49c3-a592-34aba358d97f}" ma:internalName="TaxCatchAll" ma:showField="CatchAllData" ma:web="a8e10171-b423-4b79-ae35-e639349284d0">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8e10171-b423-4b79-ae35-e639349284d0" xsi:nil="true"/>
    <lcf76f155ced4ddcb4097134ff3c332f xmlns="09c2cb2d-49a0-47be-bee6-63d7d1850d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E283BDB-3A24-4399-8A96-60805FF6F0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c2cb2d-49a0-47be-bee6-63d7d1850dd0"/>
    <ds:schemaRef ds:uri="a8e10171-b423-4b79-ae35-e639349284d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1CED46D-8DC6-4DD9-BAF2-3F2D1CB2C0C8}">
  <ds:schemaRefs>
    <ds:schemaRef ds:uri="http://schemas.microsoft.com/sharepoint/v3/contenttype/forms"/>
  </ds:schemaRefs>
</ds:datastoreItem>
</file>

<file path=customXml/itemProps3.xml><?xml version="1.0" encoding="utf-8"?>
<ds:datastoreItem xmlns:ds="http://schemas.openxmlformats.org/officeDocument/2006/customXml" ds:itemID="{455636CB-EA3A-498A-B6FF-5E6CAB2D21AC}">
  <ds:schemaRefs>
    <ds:schemaRef ds:uri="http://schemas.microsoft.com/office/2006/metadata/properties"/>
    <ds:schemaRef ds:uri="http://schemas.microsoft.com/office/infopath/2007/PartnerControls"/>
    <ds:schemaRef ds:uri="a8e10171-b423-4b79-ae35-e639349284d0"/>
    <ds:schemaRef ds:uri="09c2cb2d-49a0-47be-bee6-63d7d1850dd0"/>
  </ds:schemaRefs>
</ds:datastoreItem>
</file>

<file path=docProps/app.xml><?xml version="1.0" encoding="utf-8"?>
<Properties xmlns="http://schemas.openxmlformats.org/officeDocument/2006/extended-properties" xmlns:vt="http://schemas.openxmlformats.org/officeDocument/2006/docPropsVTypes">
  <TotalTime>4318</TotalTime>
  <Words>7093</Words>
  <Application>Microsoft Office PowerPoint</Application>
  <PresentationFormat>Widescreen</PresentationFormat>
  <Paragraphs>787</Paragraphs>
  <Slides>64</Slides>
  <Notes>64</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64</vt:i4>
      </vt:variant>
    </vt:vector>
  </HeadingPairs>
  <TitlesOfParts>
    <vt:vector size="77" baseType="lpstr">
      <vt:lpstr>Amasis MT Pro Black</vt:lpstr>
      <vt:lpstr>Aptos</vt:lpstr>
      <vt:lpstr>Aptos Display</vt:lpstr>
      <vt:lpstr>Arial</vt:lpstr>
      <vt:lpstr>Arial Black</vt:lpstr>
      <vt:lpstr>Calibri</vt:lpstr>
      <vt:lpstr>Calibri Light</vt:lpstr>
      <vt:lpstr>Canva Sans Bold</vt:lpstr>
      <vt:lpstr>Wingdings</vt:lpstr>
      <vt:lpstr>Office Theme</vt:lpstr>
      <vt:lpstr>Office Theme</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Brook West</dc:creator>
  <cp:lastModifiedBy>Brook West</cp:lastModifiedBy>
  <cp:revision>5</cp:revision>
  <dcterms:created xsi:type="dcterms:W3CDTF">2025-04-08T14:36:20Z</dcterms:created>
  <dcterms:modified xsi:type="dcterms:W3CDTF">2025-09-28T15:12:39Z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0x010100377B4A74B3662141926718CBBDA2AC56</vt:lpwstr>
  </property>
  <property fmtid="{D5CDD505-2E9C-101B-9397-08002B2CF9AE}" pid="3" name="MediaServiceImageTags">
    <vt:lpwstr/>
  </property>
</Properties>
</file>